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2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3.xml" ContentType="application/vnd.openxmlformats-officedocument.theme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835" r:id="rId5"/>
    <p:sldMasterId id="2147483773" r:id="rId6"/>
    <p:sldMasterId id="2147483927" r:id="rId7"/>
  </p:sldMasterIdLst>
  <p:notesMasterIdLst>
    <p:notesMasterId r:id="rId15"/>
  </p:notesMasterIdLst>
  <p:sldIdLst>
    <p:sldId id="263" r:id="rId8"/>
    <p:sldId id="261" r:id="rId9"/>
    <p:sldId id="260" r:id="rId10"/>
    <p:sldId id="259" r:id="rId11"/>
    <p:sldId id="258" r:id="rId12"/>
    <p:sldId id="257" r:id="rId13"/>
    <p:sldId id="264" r:id="rId14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34D5C7-C9A9-4854-A1F8-A9EF1520D0D8}" v="56" dt="2023-09-26T10:36:18.4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E, Gabby (NHS ENGLAND - X26)" userId="S::gabby.rice1@nhs.net::bc4fa1eb-5146-4f70-820a-ce9b812249f1" providerId="AD" clId="Web-{6334D5C7-C9A9-4854-A1F8-A9EF1520D0D8}"/>
    <pc:docChg chg="addSld delSld modSld addMainMaster">
      <pc:chgData name="RICE, Gabby (NHS ENGLAND - X26)" userId="S::gabby.rice1@nhs.net::bc4fa1eb-5146-4f70-820a-ce9b812249f1" providerId="AD" clId="Web-{6334D5C7-C9A9-4854-A1F8-A9EF1520D0D8}" dt="2023-09-26T10:36:18.453" v="51"/>
      <pc:docMkLst>
        <pc:docMk/>
      </pc:docMkLst>
      <pc:sldChg chg="del">
        <pc:chgData name="RICE, Gabby (NHS ENGLAND - X26)" userId="S::gabby.rice1@nhs.net::bc4fa1eb-5146-4f70-820a-ce9b812249f1" providerId="AD" clId="Web-{6334D5C7-C9A9-4854-A1F8-A9EF1520D0D8}" dt="2023-09-26T10:34:27.654" v="6"/>
        <pc:sldMkLst>
          <pc:docMk/>
          <pc:sldMk cId="109857222" sldId="256"/>
        </pc:sldMkLst>
      </pc:sldChg>
      <pc:sldChg chg="add">
        <pc:chgData name="RICE, Gabby (NHS ENGLAND - X26)" userId="S::gabby.rice1@nhs.net::bc4fa1eb-5146-4f70-820a-ce9b812249f1" providerId="AD" clId="Web-{6334D5C7-C9A9-4854-A1F8-A9EF1520D0D8}" dt="2023-09-26T10:34:18.075" v="0"/>
        <pc:sldMkLst>
          <pc:docMk/>
          <pc:sldMk cId="1125699753" sldId="257"/>
        </pc:sldMkLst>
      </pc:sldChg>
      <pc:sldChg chg="add">
        <pc:chgData name="RICE, Gabby (NHS ENGLAND - X26)" userId="S::gabby.rice1@nhs.net::bc4fa1eb-5146-4f70-820a-ce9b812249f1" providerId="AD" clId="Web-{6334D5C7-C9A9-4854-A1F8-A9EF1520D0D8}" dt="2023-09-26T10:34:18.263" v="1"/>
        <pc:sldMkLst>
          <pc:docMk/>
          <pc:sldMk cId="4257310609" sldId="258"/>
        </pc:sldMkLst>
      </pc:sldChg>
      <pc:sldChg chg="add">
        <pc:chgData name="RICE, Gabby (NHS ENGLAND - X26)" userId="S::gabby.rice1@nhs.net::bc4fa1eb-5146-4f70-820a-ce9b812249f1" providerId="AD" clId="Web-{6334D5C7-C9A9-4854-A1F8-A9EF1520D0D8}" dt="2023-09-26T10:34:18.404" v="2"/>
        <pc:sldMkLst>
          <pc:docMk/>
          <pc:sldMk cId="1419932462" sldId="259"/>
        </pc:sldMkLst>
      </pc:sldChg>
      <pc:sldChg chg="add">
        <pc:chgData name="RICE, Gabby (NHS ENGLAND - X26)" userId="S::gabby.rice1@nhs.net::bc4fa1eb-5146-4f70-820a-ce9b812249f1" providerId="AD" clId="Web-{6334D5C7-C9A9-4854-A1F8-A9EF1520D0D8}" dt="2023-09-26T10:34:18.544" v="3"/>
        <pc:sldMkLst>
          <pc:docMk/>
          <pc:sldMk cId="1666424307" sldId="260"/>
        </pc:sldMkLst>
      </pc:sldChg>
      <pc:sldChg chg="add">
        <pc:chgData name="RICE, Gabby (NHS ENGLAND - X26)" userId="S::gabby.rice1@nhs.net::bc4fa1eb-5146-4f70-820a-ce9b812249f1" providerId="AD" clId="Web-{6334D5C7-C9A9-4854-A1F8-A9EF1520D0D8}" dt="2023-09-26T10:34:18.653" v="4"/>
        <pc:sldMkLst>
          <pc:docMk/>
          <pc:sldMk cId="3688373077" sldId="261"/>
        </pc:sldMkLst>
      </pc:sldChg>
      <pc:sldChg chg="add del">
        <pc:chgData name="RICE, Gabby (NHS ENGLAND - X26)" userId="S::gabby.rice1@nhs.net::bc4fa1eb-5146-4f70-820a-ce9b812249f1" providerId="AD" clId="Web-{6334D5C7-C9A9-4854-A1F8-A9EF1520D0D8}" dt="2023-09-26T10:36:18.453" v="51"/>
        <pc:sldMkLst>
          <pc:docMk/>
          <pc:sldMk cId="211063890" sldId="262"/>
        </pc:sldMkLst>
      </pc:sldChg>
      <pc:sldChg chg="modSp add">
        <pc:chgData name="RICE, Gabby (NHS ENGLAND - X26)" userId="S::gabby.rice1@nhs.net::bc4fa1eb-5146-4f70-820a-ce9b812249f1" providerId="AD" clId="Web-{6334D5C7-C9A9-4854-A1F8-A9EF1520D0D8}" dt="2023-09-26T10:36:13.609" v="50" actId="20577"/>
        <pc:sldMkLst>
          <pc:docMk/>
          <pc:sldMk cId="3221182547" sldId="263"/>
        </pc:sldMkLst>
        <pc:spChg chg="mod">
          <ac:chgData name="RICE, Gabby (NHS ENGLAND - X26)" userId="S::gabby.rice1@nhs.net::bc4fa1eb-5146-4f70-820a-ce9b812249f1" providerId="AD" clId="Web-{6334D5C7-C9A9-4854-A1F8-A9EF1520D0D8}" dt="2023-09-26T10:35:52.702" v="23" actId="1076"/>
          <ac:spMkLst>
            <pc:docMk/>
            <pc:sldMk cId="3221182547" sldId="263"/>
            <ac:spMk id="2" creationId="{623499A9-ADAE-F54A-B49E-F294E7BCE9E8}"/>
          </ac:spMkLst>
        </pc:spChg>
        <pc:spChg chg="mod">
          <ac:chgData name="RICE, Gabby (NHS ENGLAND - X26)" userId="S::gabby.rice1@nhs.net::bc4fa1eb-5146-4f70-820a-ce9b812249f1" providerId="AD" clId="Web-{6334D5C7-C9A9-4854-A1F8-A9EF1520D0D8}" dt="2023-09-26T10:35:56.843" v="24" actId="1076"/>
          <ac:spMkLst>
            <pc:docMk/>
            <pc:sldMk cId="3221182547" sldId="263"/>
            <ac:spMk id="3" creationId="{2AB96998-8BA0-CF4D-B57F-DEBCAD1141C5}"/>
          </ac:spMkLst>
        </pc:spChg>
        <pc:spChg chg="mod">
          <ac:chgData name="RICE, Gabby (NHS ENGLAND - X26)" userId="S::gabby.rice1@nhs.net::bc4fa1eb-5146-4f70-820a-ce9b812249f1" providerId="AD" clId="Web-{6334D5C7-C9A9-4854-A1F8-A9EF1520D0D8}" dt="2023-09-26T10:35:45.577" v="21" actId="20577"/>
          <ac:spMkLst>
            <pc:docMk/>
            <pc:sldMk cId="3221182547" sldId="263"/>
            <ac:spMk id="4" creationId="{E9B56D5A-4656-B935-37DD-8392C86DD309}"/>
          </ac:spMkLst>
        </pc:spChg>
        <pc:spChg chg="mod">
          <ac:chgData name="RICE, Gabby (NHS ENGLAND - X26)" userId="S::gabby.rice1@nhs.net::bc4fa1eb-5146-4f70-820a-ce9b812249f1" providerId="AD" clId="Web-{6334D5C7-C9A9-4854-A1F8-A9EF1520D0D8}" dt="2023-09-26T10:36:13.609" v="50" actId="20577"/>
          <ac:spMkLst>
            <pc:docMk/>
            <pc:sldMk cId="3221182547" sldId="263"/>
            <ac:spMk id="9" creationId="{E4F63B5F-2944-6B41-9332-74DB2CCA6FCA}"/>
          </ac:spMkLst>
        </pc:spChg>
      </pc:sldChg>
      <pc:sldChg chg="add">
        <pc:chgData name="RICE, Gabby (NHS ENGLAND - X26)" userId="S::gabby.rice1@nhs.net::bc4fa1eb-5146-4f70-820a-ce9b812249f1" providerId="AD" clId="Web-{6334D5C7-C9A9-4854-A1F8-A9EF1520D0D8}" dt="2023-09-26T10:35:16.827" v="8"/>
        <pc:sldMkLst>
          <pc:docMk/>
          <pc:sldMk cId="1458288990" sldId="264"/>
        </pc:sldMkLst>
      </pc:sldChg>
      <pc:sldMasterChg chg="add addSldLayout">
        <pc:chgData name="RICE, Gabby (NHS ENGLAND - X26)" userId="S::gabby.rice1@nhs.net::bc4fa1eb-5146-4f70-820a-ce9b812249f1" providerId="AD" clId="Web-{6334D5C7-C9A9-4854-A1F8-A9EF1520D0D8}" dt="2023-09-26T10:35:05.717" v="7"/>
        <pc:sldMasterMkLst>
          <pc:docMk/>
          <pc:sldMasterMk cId="945044896" sldId="2147483773"/>
        </pc:sldMasterMkLst>
        <pc:sldLayoutChg chg="add">
          <pc:chgData name="RICE, Gabby (NHS ENGLAND - X26)" userId="S::gabby.rice1@nhs.net::bc4fa1eb-5146-4f70-820a-ce9b812249f1" providerId="AD" clId="Web-{6334D5C7-C9A9-4854-A1F8-A9EF1520D0D8}" dt="2023-09-26T10:35:05.717" v="7"/>
          <pc:sldLayoutMkLst>
            <pc:docMk/>
            <pc:sldMasterMk cId="945044896" sldId="2147483773"/>
            <pc:sldLayoutMk cId="1589136356" sldId="2147483690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05.717" v="7"/>
          <pc:sldLayoutMkLst>
            <pc:docMk/>
            <pc:sldMasterMk cId="945044896" sldId="2147483773"/>
            <pc:sldLayoutMk cId="2661418373" sldId="2147483714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05.717" v="7"/>
          <pc:sldLayoutMkLst>
            <pc:docMk/>
            <pc:sldMasterMk cId="945044896" sldId="2147483773"/>
            <pc:sldLayoutMk cId="2412778066" sldId="2147483719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05.717" v="7"/>
          <pc:sldLayoutMkLst>
            <pc:docMk/>
            <pc:sldMasterMk cId="945044896" sldId="2147483773"/>
            <pc:sldLayoutMk cId="1186775483" sldId="2147483747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05.717" v="7"/>
          <pc:sldLayoutMkLst>
            <pc:docMk/>
            <pc:sldMasterMk cId="945044896" sldId="2147483773"/>
            <pc:sldLayoutMk cId="1444973896" sldId="2147483760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05.717" v="7"/>
          <pc:sldLayoutMkLst>
            <pc:docMk/>
            <pc:sldMasterMk cId="945044896" sldId="2147483773"/>
            <pc:sldLayoutMk cId="1459608640" sldId="2147483762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05.717" v="7"/>
          <pc:sldLayoutMkLst>
            <pc:docMk/>
            <pc:sldMasterMk cId="945044896" sldId="2147483773"/>
            <pc:sldLayoutMk cId="774542586" sldId="2147483785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05.717" v="7"/>
          <pc:sldLayoutMkLst>
            <pc:docMk/>
            <pc:sldMasterMk cId="945044896" sldId="2147483773"/>
            <pc:sldLayoutMk cId="405967384" sldId="2147483789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05.717" v="7"/>
          <pc:sldLayoutMkLst>
            <pc:docMk/>
            <pc:sldMasterMk cId="945044896" sldId="2147483773"/>
            <pc:sldLayoutMk cId="2719736198" sldId="2147483803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05.717" v="7"/>
          <pc:sldLayoutMkLst>
            <pc:docMk/>
            <pc:sldMasterMk cId="945044896" sldId="2147483773"/>
            <pc:sldLayoutMk cId="537501593" sldId="2147483806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05.717" v="7"/>
          <pc:sldLayoutMkLst>
            <pc:docMk/>
            <pc:sldMasterMk cId="945044896" sldId="2147483773"/>
            <pc:sldLayoutMk cId="4049184821" sldId="2147483813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05.717" v="7"/>
          <pc:sldLayoutMkLst>
            <pc:docMk/>
            <pc:sldMasterMk cId="945044896" sldId="2147483773"/>
            <pc:sldLayoutMk cId="1266616714" sldId="2147483814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05.717" v="7"/>
          <pc:sldLayoutMkLst>
            <pc:docMk/>
            <pc:sldMasterMk cId="945044896" sldId="2147483773"/>
            <pc:sldLayoutMk cId="1271482885" sldId="2147483815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05.717" v="7"/>
          <pc:sldLayoutMkLst>
            <pc:docMk/>
            <pc:sldMasterMk cId="945044896" sldId="2147483773"/>
            <pc:sldLayoutMk cId="2766456805" sldId="2147483817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05.717" v="7"/>
          <pc:sldLayoutMkLst>
            <pc:docMk/>
            <pc:sldMasterMk cId="945044896" sldId="2147483773"/>
            <pc:sldLayoutMk cId="3043285251" sldId="2147483818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05.717" v="7"/>
          <pc:sldLayoutMkLst>
            <pc:docMk/>
            <pc:sldMasterMk cId="945044896" sldId="2147483773"/>
            <pc:sldLayoutMk cId="3638206265" sldId="2147483821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05.717" v="7"/>
          <pc:sldLayoutMkLst>
            <pc:docMk/>
            <pc:sldMasterMk cId="945044896" sldId="2147483773"/>
            <pc:sldLayoutMk cId="1737300359" sldId="2147483822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05.717" v="7"/>
          <pc:sldLayoutMkLst>
            <pc:docMk/>
            <pc:sldMasterMk cId="945044896" sldId="2147483773"/>
            <pc:sldLayoutMk cId="3251173882" sldId="2147483823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05.717" v="7"/>
          <pc:sldLayoutMkLst>
            <pc:docMk/>
            <pc:sldMasterMk cId="945044896" sldId="2147483773"/>
            <pc:sldLayoutMk cId="123167366" sldId="2147483824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05.717" v="7"/>
          <pc:sldLayoutMkLst>
            <pc:docMk/>
            <pc:sldMasterMk cId="945044896" sldId="2147483773"/>
            <pc:sldLayoutMk cId="1125462849" sldId="2147483825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05.717" v="7"/>
          <pc:sldLayoutMkLst>
            <pc:docMk/>
            <pc:sldMasterMk cId="945044896" sldId="2147483773"/>
            <pc:sldLayoutMk cId="4243720512" sldId="2147483826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05.717" v="7"/>
          <pc:sldLayoutMkLst>
            <pc:docMk/>
            <pc:sldMasterMk cId="945044896" sldId="2147483773"/>
            <pc:sldLayoutMk cId="2287011239" sldId="2147483827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05.717" v="7"/>
          <pc:sldLayoutMkLst>
            <pc:docMk/>
            <pc:sldMasterMk cId="945044896" sldId="2147483773"/>
            <pc:sldLayoutMk cId="1018422340" sldId="2147483828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05.717" v="7"/>
          <pc:sldLayoutMkLst>
            <pc:docMk/>
            <pc:sldMasterMk cId="945044896" sldId="2147483773"/>
            <pc:sldLayoutMk cId="812872790" sldId="2147483832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05.717" v="7"/>
          <pc:sldLayoutMkLst>
            <pc:docMk/>
            <pc:sldMasterMk cId="945044896" sldId="2147483773"/>
            <pc:sldLayoutMk cId="1909195014" sldId="2147483833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05.717" v="7"/>
          <pc:sldLayoutMkLst>
            <pc:docMk/>
            <pc:sldMasterMk cId="945044896" sldId="2147483773"/>
            <pc:sldLayoutMk cId="4218441287" sldId="2147483834"/>
          </pc:sldLayoutMkLst>
        </pc:sldLayoutChg>
      </pc:sldMasterChg>
      <pc:sldMasterChg chg="add addSldLayout">
        <pc:chgData name="RICE, Gabby (NHS ENGLAND - X26)" userId="S::gabby.rice1@nhs.net::bc4fa1eb-5146-4f70-820a-ce9b812249f1" providerId="AD" clId="Web-{6334D5C7-C9A9-4854-A1F8-A9EF1520D0D8}" dt="2023-09-26T10:34:18.075" v="0"/>
        <pc:sldMasterMkLst>
          <pc:docMk/>
          <pc:sldMasterMk cId="1786907625" sldId="2147483835"/>
        </pc:sldMasterMkLst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2405044306" sldId="2147483836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890808029" sldId="2147483838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837063858" sldId="2147483839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158791193" sldId="2147483840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2342921564" sldId="2147483841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3940345287" sldId="2147483842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441713315" sldId="2147483843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244309045" sldId="2147483844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918441082" sldId="2147483845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3173092845" sldId="2147483846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3029348645" sldId="2147483847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1067935579" sldId="2147483848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757438055" sldId="2147483849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3444129283" sldId="2147483850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3978027219" sldId="2147483851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1201130393" sldId="2147483852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962888985" sldId="2147483853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4047072217" sldId="2147483854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1199464123" sldId="2147483855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8233509" sldId="2147483856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2032607250" sldId="2147483857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1444962500" sldId="2147483858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3812493728" sldId="2147483859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150670523" sldId="2147483860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1455935421" sldId="2147483861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404673893" sldId="2147483862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2488808781" sldId="2147483863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604661146" sldId="2147483864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1064729882" sldId="2147483865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4171311728" sldId="2147483866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3628868081" sldId="2147483867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806449112" sldId="2147483868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2636412462" sldId="2147483869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3080513181" sldId="2147483870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2701026482" sldId="2147483871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3599072134" sldId="2147483872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1345538701" sldId="2147483873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1395838381" sldId="2147483874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2845187350" sldId="2147483875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3853432576" sldId="2147483876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2960526894" sldId="2147483877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1245888925" sldId="2147483878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4241671738" sldId="2147483879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2053390341" sldId="2147483880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1397994705" sldId="2147483881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2407483969" sldId="2147483882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3865958681" sldId="2147483883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2183245451" sldId="2147483884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1101433080" sldId="2147483885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3278299461" sldId="2147483886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1134005582" sldId="2147483887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888183512" sldId="2147483888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453589126" sldId="2147483889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1122980945" sldId="2147483899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1455918584" sldId="2147483920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1133883380" sldId="2147483923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2958411556" sldId="2147483925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4:18.075" v="0"/>
          <pc:sldLayoutMkLst>
            <pc:docMk/>
            <pc:sldMasterMk cId="1786907625" sldId="2147483835"/>
            <pc:sldLayoutMk cId="1580701649" sldId="2147483926"/>
          </pc:sldLayoutMkLst>
        </pc:sldLayoutChg>
      </pc:sldMasterChg>
      <pc:sldMasterChg chg="add addSldLayout">
        <pc:chgData name="RICE, Gabby (NHS ENGLAND - X26)" userId="S::gabby.rice1@nhs.net::bc4fa1eb-5146-4f70-820a-ce9b812249f1" providerId="AD" clId="Web-{6334D5C7-C9A9-4854-A1F8-A9EF1520D0D8}" dt="2023-09-26T10:35:16.827" v="8"/>
        <pc:sldMasterMkLst>
          <pc:docMk/>
          <pc:sldMasterMk cId="1786907625" sldId="2147483927"/>
        </pc:sldMasterMkLst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2405044306" sldId="2147483928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890808029" sldId="2147483929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837063858" sldId="2147483930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158791193" sldId="2147483931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2342921564" sldId="2147483932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3940345287" sldId="2147483933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441713315" sldId="2147483934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244309045" sldId="2147483935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918441082" sldId="2147483936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3173092845" sldId="2147483937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3029348645" sldId="2147483938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1067935579" sldId="2147483939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757438055" sldId="2147483940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3444129283" sldId="2147483941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3978027219" sldId="2147483942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1201130393" sldId="2147483943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962888985" sldId="2147483944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4047072217" sldId="2147483945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1199464123" sldId="2147483946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8233509" sldId="2147483947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2032607250" sldId="2147483948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1444962500" sldId="2147483949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3812493728" sldId="2147483950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150670523" sldId="2147483951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1455935421" sldId="2147483952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404673893" sldId="2147483953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2488808781" sldId="2147483954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604661146" sldId="2147483955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1064729882" sldId="2147483956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4171311728" sldId="2147483957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3628868081" sldId="2147483958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806449112" sldId="2147483959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2636412462" sldId="2147483960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3080513181" sldId="2147483961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2701026482" sldId="2147483962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3599072134" sldId="2147483963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1345538701" sldId="2147483964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1395838381" sldId="2147483965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2053390341" sldId="2147483966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1397994705" sldId="2147483967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2407483969" sldId="2147483968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3865958681" sldId="2147483969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2183245451" sldId="2147483970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1101433080" sldId="2147483971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3278299461" sldId="2147483972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1134005582" sldId="2147483973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888183512" sldId="2147483974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453589126" sldId="2147483975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1122980945" sldId="2147483976"/>
          </pc:sldLayoutMkLst>
        </pc:sldLayoutChg>
        <pc:sldLayoutChg chg="add">
          <pc:chgData name="RICE, Gabby (NHS ENGLAND - X26)" userId="S::gabby.rice1@nhs.net::bc4fa1eb-5146-4f70-820a-ce9b812249f1" providerId="AD" clId="Web-{6334D5C7-C9A9-4854-A1F8-A9EF1520D0D8}" dt="2023-09-26T10:35:16.827" v="8"/>
          <pc:sldLayoutMkLst>
            <pc:docMk/>
            <pc:sldMasterMk cId="1786907625" sldId="2147483927"/>
            <pc:sldLayoutMk cId="1133883380" sldId="2147483977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443DB-9E42-46FF-ABE3-E8DDED414F4F}" type="datetimeFigureOut">
              <a:t>26/09/2023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75C4F2-5805-4406-9296-241FBE9B0C7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740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Standard title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756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Connect with 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4EC7EF-95E1-3D44-A982-BC7A3E9C617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0454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.png"/></Relationships>
</file>

<file path=ppt/slideLayouts/_rels/slideLayout1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0.sv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png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ing, content, basic text one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1CFC9F2-0366-5187-9D6B-130CF8781738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2708" y="2106000"/>
            <a:ext cx="7632000" cy="402644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add text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ABAC642-4133-F44A-9758-E12934C6C674}"/>
              </a:ext>
            </a:extLst>
          </p:cNvPr>
          <p:cNvCxnSpPr>
            <a:cxnSpLocks/>
          </p:cNvCxnSpPr>
          <p:nvPr userDrawn="1"/>
        </p:nvCxnSpPr>
        <p:spPr>
          <a:xfrm>
            <a:off x="384133" y="340691"/>
            <a:ext cx="45000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921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head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A8E3DFA-21CC-AC81-75EE-DDDC8433C816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2736000"/>
            <a:ext cx="11012644" cy="415498"/>
          </a:xfrm>
          <a:prstGeom prst="rect">
            <a:avLst/>
          </a:prstGeom>
        </p:spPr>
        <p:txBody>
          <a:bodyPr lIns="0" tIns="0" rIns="0" bIns="0" numCol="2" spcCol="432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2087999"/>
            <a:ext cx="11050700" cy="462017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8B2CE3E-756E-4E43-ABE3-08009FF27B41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C05F93C-22CA-BE42-B98C-4D9C9B551DAE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con&#10;&#10;Description automatically generated with medium confidence">
            <a:extLst>
              <a:ext uri="{FF2B5EF4-FFF2-40B4-BE49-F238E27FC236}">
                <a16:creationId xmlns:a16="http://schemas.microsoft.com/office/drawing/2014/main" id="{7951B44A-5136-8744-A1C7-2A3DC4794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345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, subhead, two columns-SMALL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A908485-C222-5989-517D-5F9094F4A753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028" y="1508635"/>
            <a:ext cx="11012644" cy="4464000"/>
          </a:xfrm>
          <a:prstGeom prst="rect">
            <a:avLst/>
          </a:prstGeom>
        </p:spPr>
        <p:txBody>
          <a:bodyPr lIns="0" tIns="0" rIns="0" bIns="0" numCol="2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14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1400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955310"/>
            <a:ext cx="11050700" cy="462017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0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1"/>
            <a:ext cx="11404154" cy="432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41CF4D4-461D-A94C-A2DA-996AEBFEA8A8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A7FB48C-EF5D-FC4E-B04E-04EDF37B59B4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con&#10;&#10;Description automatically generated with medium confidence">
            <a:extLst>
              <a:ext uri="{FF2B5EF4-FFF2-40B4-BE49-F238E27FC236}">
                <a16:creationId xmlns:a16="http://schemas.microsoft.com/office/drawing/2014/main" id="{C40BC0BF-6F9B-CC46-A299-39CC855D0B9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713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, subhead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20E81A-825B-D147-B14F-0BA4B48D280D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1638051"/>
            <a:ext cx="11328000" cy="4638571"/>
          </a:xfrm>
          <a:prstGeom prst="rect">
            <a:avLst/>
          </a:prstGeom>
        </p:spPr>
        <p:txBody>
          <a:bodyPr lIns="0" tIns="0" rIns="0" bIns="0" numCol="2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1084726"/>
            <a:ext cx="11050700" cy="462017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56141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9EBD390-3034-9E42-B84E-2AA7FBDA3268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38C3C4F-6692-7D4F-8223-51088814CBB2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con&#10;&#10;Description automatically generated with medium confidence">
            <a:extLst>
              <a:ext uri="{FF2B5EF4-FFF2-40B4-BE49-F238E27FC236}">
                <a16:creationId xmlns:a16="http://schemas.microsoft.com/office/drawing/2014/main" id="{882F5370-0AEE-A340-ACD4-7B61E012ED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09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MALLTitle, subhead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367FA9C-219C-94FD-08CE-962369583F1C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1440000"/>
            <a:ext cx="11328000" cy="4638571"/>
          </a:xfrm>
          <a:prstGeom prst="rect">
            <a:avLst/>
          </a:prstGeom>
        </p:spPr>
        <p:txBody>
          <a:bodyPr lIns="0" tIns="0" rIns="0" bIns="0" numCol="2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14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1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900000"/>
            <a:ext cx="11050700" cy="462017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18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360001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6BA372E-5473-7746-BA77-AF093FBE9A05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6117626-5B5E-DC4F-A682-39037102182D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con&#10;&#10;Description automatically generated with medium confidence">
            <a:extLst>
              <a:ext uri="{FF2B5EF4-FFF2-40B4-BE49-F238E27FC236}">
                <a16:creationId xmlns:a16="http://schemas.microsoft.com/office/drawing/2014/main" id="{B5D86ADC-FE8E-974E-8336-D19759B415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441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, subhead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D9DA9B0-9306-247F-E7B7-7D835E4E6617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2735999"/>
            <a:ext cx="11050700" cy="3415407"/>
          </a:xfrm>
          <a:prstGeom prst="rect">
            <a:avLst/>
          </a:prstGeom>
        </p:spPr>
        <p:txBody>
          <a:bodyPr lIns="0" tIns="0" rIns="0" bIns="0" numCol="3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2087999"/>
            <a:ext cx="11050700" cy="462017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EE2FFCF-D7FF-B449-AF46-F1D568382454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61DF2D3-281A-4F41-A020-0CDF3D9BD6AC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Icon&#10;&#10;Description automatically generated with medium confidence">
            <a:extLst>
              <a:ext uri="{FF2B5EF4-FFF2-40B4-BE49-F238E27FC236}">
                <a16:creationId xmlns:a16="http://schemas.microsoft.com/office/drawing/2014/main" id="{BD8D4D4F-AC8A-CA40-BDC6-D731053D50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092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, subhead, two columns-SMALL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6989E36C-232E-A64F-F82C-0418FF266EED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028" y="1721584"/>
            <a:ext cx="11050700" cy="4453580"/>
          </a:xfrm>
          <a:prstGeom prst="rect">
            <a:avLst/>
          </a:prstGeom>
        </p:spPr>
        <p:txBody>
          <a:bodyPr lIns="0" tIns="0" rIns="0" bIns="0" numCol="3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14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1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1008317"/>
            <a:ext cx="11050700" cy="462017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0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1999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28584A5-9303-7549-9C4F-1CD719EFEC3C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480B310-CC03-6B49-92AA-67486D2A57F9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Icon&#10;&#10;Description automatically generated with medium confidence">
            <a:extLst>
              <a:ext uri="{FF2B5EF4-FFF2-40B4-BE49-F238E27FC236}">
                <a16:creationId xmlns:a16="http://schemas.microsoft.com/office/drawing/2014/main" id="{0DEB1692-96BF-EE47-B2F2-91FB7CBAE6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348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1DF628A-9FC0-9334-9099-AD2C1A4FBFFC}"/>
              </a:ext>
            </a:extLst>
          </p:cNvPr>
          <p:cNvSpPr/>
          <p:nvPr userDrawn="1"/>
        </p:nvSpPr>
        <p:spPr>
          <a:xfrm>
            <a:off x="0" y="0"/>
            <a:ext cx="6096000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4093" y="1647568"/>
            <a:ext cx="4909569" cy="313006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ts val="42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Headline over a number of lines,</a:t>
            </a:r>
            <a:br>
              <a:rPr lang="en-GB"/>
            </a:br>
            <a:r>
              <a:rPr lang="en-GB"/>
              <a:t>keep to maximum of four lines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pPr algn="r"/>
              <a:t>‹#›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EF456E7-F404-A541-B6E9-27C1B10EC60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(including Alt Text)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1D7D3C-8AA7-9442-97E6-34307200AA45}"/>
              </a:ext>
            </a:extLst>
          </p:cNvPr>
          <p:cNvCxnSpPr/>
          <p:nvPr userDrawn="1"/>
        </p:nvCxnSpPr>
        <p:spPr>
          <a:xfrm>
            <a:off x="432000" y="1632779"/>
            <a:ext cx="612000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con&#10;&#10;Description automatically generated with medium confidence">
            <a:extLst>
              <a:ext uri="{FF2B5EF4-FFF2-40B4-BE49-F238E27FC236}">
                <a16:creationId xmlns:a16="http://schemas.microsoft.com/office/drawing/2014/main" id="{B06D692B-FFF5-4D49-9FA9-99654C91C91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935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boxes x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08" y="2088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540671A-ED56-3548-A508-080ABBDB5E58}"/>
              </a:ext>
            </a:extLst>
          </p:cNvPr>
          <p:cNvSpPr/>
          <p:nvPr userDrawn="1"/>
        </p:nvSpPr>
        <p:spPr>
          <a:xfrm>
            <a:off x="412708" y="1188000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66871" y="2089034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4366871" y="1188000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6017D8E3-CAD4-674B-ABC3-946291000D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12708" y="4649267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FD6A08D-6DD3-C845-8B17-CC9297B607DC}"/>
              </a:ext>
            </a:extLst>
          </p:cNvPr>
          <p:cNvSpPr/>
          <p:nvPr userDrawn="1"/>
        </p:nvSpPr>
        <p:spPr>
          <a:xfrm>
            <a:off x="412708" y="3749267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07BD5561-5536-6F4A-AD32-EFB7423F22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66871" y="4650427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5A7277B-59DD-844A-A364-77AED24CBAC1}"/>
              </a:ext>
            </a:extLst>
          </p:cNvPr>
          <p:cNvSpPr/>
          <p:nvPr userDrawn="1"/>
        </p:nvSpPr>
        <p:spPr>
          <a:xfrm>
            <a:off x="4374434" y="3752201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1ACF78F6-439A-384B-9C21-D11B5B50E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E607158-F838-5F43-8F6F-8B092DD009F1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66A4515-2835-F24D-A4DB-EAC1C3397C26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Icon&#10;&#10;Description automatically generated with medium confidence">
            <a:extLst>
              <a:ext uri="{FF2B5EF4-FFF2-40B4-BE49-F238E27FC236}">
                <a16:creationId xmlns:a16="http://schemas.microsoft.com/office/drawing/2014/main" id="{073DC931-8AF3-274A-A089-82AD5B5B6B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438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, text boxes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2000" y="2699082"/>
            <a:ext cx="3564000" cy="3311999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432000" y="1691082"/>
            <a:ext cx="3564000" cy="1008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242484D6-4364-A442-9ABC-5042556E62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324378" y="2699082"/>
            <a:ext cx="3564000" cy="3311999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E7ED11E-4751-6140-AC11-8C5B88B96EE4}"/>
              </a:ext>
            </a:extLst>
          </p:cNvPr>
          <p:cNvSpPr/>
          <p:nvPr userDrawn="1"/>
        </p:nvSpPr>
        <p:spPr>
          <a:xfrm>
            <a:off x="4324378" y="1691082"/>
            <a:ext cx="3564000" cy="1008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5DD270E-858A-0745-A4F5-3FE5B49194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8BFB8A6-A425-9342-B43C-7E23923EB61E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0015F33-A680-F740-A2CC-CC7C27E6A716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con&#10;&#10;Description automatically generated with medium confidence">
            <a:extLst>
              <a:ext uri="{FF2B5EF4-FFF2-40B4-BE49-F238E27FC236}">
                <a16:creationId xmlns:a16="http://schemas.microsoft.com/office/drawing/2014/main" id="{5D338DF8-9D89-8F49-989E-F86A172C82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129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boxes, text titles x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205929B3-ED58-E54F-B724-E24FB5F163DF}"/>
              </a:ext>
            </a:extLst>
          </p:cNvPr>
          <p:cNvSpPr/>
          <p:nvPr userDrawn="1"/>
        </p:nvSpPr>
        <p:spPr>
          <a:xfrm>
            <a:off x="432000" y="1188000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2088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92000" y="2089034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4392000" y="1188000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6017D8E3-CAD4-674B-ABC3-946291000D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0" y="4644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FD6A08D-6DD3-C845-8B17-CC9297B607DC}"/>
              </a:ext>
            </a:extLst>
          </p:cNvPr>
          <p:cNvSpPr/>
          <p:nvPr userDrawn="1"/>
        </p:nvSpPr>
        <p:spPr>
          <a:xfrm>
            <a:off x="432000" y="3744000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07BD5561-5536-6F4A-AD32-EFB7423F22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92000" y="4644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5A7277B-59DD-844A-A364-77AED24CBAC1}"/>
              </a:ext>
            </a:extLst>
          </p:cNvPr>
          <p:cNvSpPr/>
          <p:nvPr userDrawn="1"/>
        </p:nvSpPr>
        <p:spPr>
          <a:xfrm>
            <a:off x="4392000" y="3744000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7F5640E1-FA0E-4F42-9387-CD7C434D28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555C5-A77A-2E44-BAF7-246298421E1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0000" y="1296000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D4B913F3-B51C-1F4F-BA00-F024BBF468C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500000" y="1302462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9A16CC21-F99A-6F47-A063-FA9FE06BAE1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" y="3852000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511DBD00-D83F-EF49-900D-B6C65CED273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500000" y="3852000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581E90B-8139-E34D-9EA2-6EC171128EDC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0D9C208-1CD8-4342-9BCF-F55914989BB9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1" descr="Icon&#10;&#10;Description automatically generated with medium confidence">
            <a:extLst>
              <a:ext uri="{FF2B5EF4-FFF2-40B4-BE49-F238E27FC236}">
                <a16:creationId xmlns:a16="http://schemas.microsoft.com/office/drawing/2014/main" id="{DE52C2AD-41C8-0840-8752-45F99C8C28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27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ext, text boxes, text titles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42431" y="2736000"/>
            <a:ext cx="3564000" cy="3484177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2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4342431" y="1728000"/>
            <a:ext cx="3564000" cy="100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F17D3740-0A11-F14D-A939-98CD3587271B}"/>
              </a:ext>
            </a:extLst>
          </p:cNvPr>
          <p:cNvSpPr>
            <a:spLocks noGrp="1"/>
          </p:cNvSpPr>
          <p:nvPr>
            <p:ph sz="quarter" idx="4294967295" hasCustomPrompt="1"/>
          </p:nvPr>
        </p:nvSpPr>
        <p:spPr>
          <a:xfrm>
            <a:off x="432000" y="900000"/>
            <a:ext cx="7498871" cy="69572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/>
              <a:t>Intro summary text goes here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5347A23-4C56-A54D-96A3-4993B86066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360001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21EFD07-C8A5-7845-9A8E-928B94195A0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8431" y="1890000"/>
            <a:ext cx="2448000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D12876B7-0AB0-7348-B3AB-E3122759F65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2000" y="2736000"/>
            <a:ext cx="3564000" cy="34811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2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E97F42C-35EB-CF48-8253-5D168A3F230C}"/>
              </a:ext>
            </a:extLst>
          </p:cNvPr>
          <p:cNvSpPr/>
          <p:nvPr userDrawn="1"/>
        </p:nvSpPr>
        <p:spPr>
          <a:xfrm>
            <a:off x="432000" y="1728000"/>
            <a:ext cx="3564000" cy="100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550D6C7-90C3-CF42-864C-B8CB49CAC8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48000" y="1890000"/>
            <a:ext cx="2448000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017CD2F3-C517-834C-A1C9-E6EA040C66A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252862" y="2733018"/>
            <a:ext cx="3564000" cy="34841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2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77A865E-5511-774B-A9F3-4C32CD56F798}"/>
              </a:ext>
            </a:extLst>
          </p:cNvPr>
          <p:cNvSpPr/>
          <p:nvPr userDrawn="1"/>
        </p:nvSpPr>
        <p:spPr>
          <a:xfrm>
            <a:off x="8252862" y="1728000"/>
            <a:ext cx="3564000" cy="100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B9C9A1D2-F3A4-0448-91D0-01D8F1BB182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368862" y="1890000"/>
            <a:ext cx="2448000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DFCE70B-0669-5049-91BF-34393CFF6585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193CCD7-276F-844F-B95E-98D524DA7EAA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 descr="Icon&#10;&#10;Description automatically generated with medium confidence">
            <a:extLst>
              <a:ext uri="{FF2B5EF4-FFF2-40B4-BE49-F238E27FC236}">
                <a16:creationId xmlns:a16="http://schemas.microsoft.com/office/drawing/2014/main" id="{101431FB-5CF2-674A-9A8C-023B60BB1D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130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, text boxes, text titles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F17D3740-0A11-F14D-A939-98CD3587271B}"/>
              </a:ext>
            </a:extLst>
          </p:cNvPr>
          <p:cNvSpPr>
            <a:spLocks noGrp="1"/>
          </p:cNvSpPr>
          <p:nvPr>
            <p:ph sz="quarter" idx="4294967295" hasCustomPrompt="1"/>
          </p:nvPr>
        </p:nvSpPr>
        <p:spPr>
          <a:xfrm>
            <a:off x="432000" y="900000"/>
            <a:ext cx="7498871" cy="69572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/>
              <a:t>Intro summary text goes here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5347A23-4C56-A54D-96A3-4993B86066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359999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D12876B7-0AB0-7348-B3AB-E3122759F65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2000" y="2680409"/>
            <a:ext cx="2700000" cy="3536787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2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E97F42C-35EB-CF48-8253-5D168A3F230C}"/>
              </a:ext>
            </a:extLst>
          </p:cNvPr>
          <p:cNvSpPr/>
          <p:nvPr userDrawn="1"/>
        </p:nvSpPr>
        <p:spPr>
          <a:xfrm>
            <a:off x="432000" y="1672409"/>
            <a:ext cx="2700000" cy="1008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550D6C7-90C3-CF42-864C-B8CB49CAC8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329747" y="1847726"/>
            <a:ext cx="1785881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C05A71E0-D2E2-6E47-A811-270DE6B73CC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41100" y="2680409"/>
            <a:ext cx="2700000" cy="3536787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2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0274B54-F737-494A-9A64-09BFF139B080}"/>
              </a:ext>
            </a:extLst>
          </p:cNvPr>
          <p:cNvSpPr/>
          <p:nvPr userDrawn="1"/>
        </p:nvSpPr>
        <p:spPr>
          <a:xfrm>
            <a:off x="3341100" y="1672409"/>
            <a:ext cx="2700000" cy="1008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B2E9BDCF-0C5A-5542-AF6F-231BEB82BEB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232212" y="1847726"/>
            <a:ext cx="1800000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D4790A76-E9C0-C247-8A64-ABFA6FEED64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234183" y="2680409"/>
            <a:ext cx="2700000" cy="3536787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2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6196165-DE19-6240-8277-0F03784A61F8}"/>
              </a:ext>
            </a:extLst>
          </p:cNvPr>
          <p:cNvSpPr/>
          <p:nvPr userDrawn="1"/>
        </p:nvSpPr>
        <p:spPr>
          <a:xfrm>
            <a:off x="6234183" y="1672409"/>
            <a:ext cx="2700000" cy="1008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9CBE608D-BD0B-9D40-A3EC-278E95A0862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143829" y="1847726"/>
            <a:ext cx="1800000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6" name="Text Placeholder 7">
            <a:extLst>
              <a:ext uri="{FF2B5EF4-FFF2-40B4-BE49-F238E27FC236}">
                <a16:creationId xmlns:a16="http://schemas.microsoft.com/office/drawing/2014/main" id="{A1085E51-5463-214B-AD38-C5955F21499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9136154" y="2680409"/>
            <a:ext cx="2700000" cy="3536787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2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59219A1-1A8B-B241-A132-B18EECB61F19}"/>
              </a:ext>
            </a:extLst>
          </p:cNvPr>
          <p:cNvSpPr/>
          <p:nvPr userDrawn="1"/>
        </p:nvSpPr>
        <p:spPr>
          <a:xfrm>
            <a:off x="9136154" y="1672409"/>
            <a:ext cx="2700000" cy="1008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C2DF9998-6500-1948-8C08-E51B2F7D13B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0064960" y="1847726"/>
            <a:ext cx="1800000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99AEBAA-5DF4-E846-9733-C1D449EBA2C8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5AF3E2F-F4D0-B546-9DA5-8F05288F48D5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 descr="Icon&#10;&#10;Description automatically generated with medium confidence">
            <a:extLst>
              <a:ext uri="{FF2B5EF4-FFF2-40B4-BE49-F238E27FC236}">
                <a16:creationId xmlns:a16="http://schemas.microsoft.com/office/drawing/2014/main" id="{1586E32B-0EA0-8949-B760-627CB6BFB6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888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, text boxes, text titles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42431" y="2683331"/>
            <a:ext cx="3564000" cy="3536847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4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4361723" y="1675331"/>
            <a:ext cx="3564000" cy="1008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F17D3740-0A11-F14D-A939-98CD3587271B}"/>
              </a:ext>
            </a:extLst>
          </p:cNvPr>
          <p:cNvSpPr>
            <a:spLocks noGrp="1"/>
          </p:cNvSpPr>
          <p:nvPr>
            <p:ph sz="quarter" idx="4294967295" hasCustomPrompt="1"/>
          </p:nvPr>
        </p:nvSpPr>
        <p:spPr>
          <a:xfrm>
            <a:off x="432000" y="900000"/>
            <a:ext cx="7498871" cy="69572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/>
              <a:t>Intro summary text goes here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5347A23-4C56-A54D-96A3-4993B86066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360000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21EFD07-C8A5-7845-9A8E-928B94195A0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95827" y="1853812"/>
            <a:ext cx="2410604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D12876B7-0AB0-7348-B3AB-E3122759F65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2000" y="2680349"/>
            <a:ext cx="3564000" cy="35368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4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E97F42C-35EB-CF48-8253-5D168A3F230C}"/>
              </a:ext>
            </a:extLst>
          </p:cNvPr>
          <p:cNvSpPr/>
          <p:nvPr userDrawn="1"/>
        </p:nvSpPr>
        <p:spPr>
          <a:xfrm>
            <a:off x="451292" y="1675331"/>
            <a:ext cx="3564000" cy="100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550D6C7-90C3-CF42-864C-B8CB49CAC8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85396" y="1853812"/>
            <a:ext cx="2410604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017CD2F3-C517-834C-A1C9-E6EA040C66A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252862" y="2680348"/>
            <a:ext cx="3564000" cy="3536847"/>
          </a:xfrm>
          <a:prstGeom prst="rect">
            <a:avLst/>
          </a:prstGeom>
          <a:solidFill>
            <a:srgbClr val="FEFCE5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4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77A865E-5511-774B-A9F3-4C32CD56F798}"/>
              </a:ext>
            </a:extLst>
          </p:cNvPr>
          <p:cNvSpPr/>
          <p:nvPr userDrawn="1"/>
        </p:nvSpPr>
        <p:spPr>
          <a:xfrm>
            <a:off x="8272154" y="1675331"/>
            <a:ext cx="3564000" cy="1008000"/>
          </a:xfrm>
          <a:prstGeom prst="rect">
            <a:avLst/>
          </a:prstGeom>
          <a:solidFill>
            <a:srgbClr val="FEF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B9C9A1D2-F3A4-0448-91D0-01D8F1BB182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406258" y="1853812"/>
            <a:ext cx="2410604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5DD8AE3-7903-C348-B384-E8DD5B682337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D196A7C-EC13-574E-AA21-B423B51E419E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 descr="Icon&#10;&#10;Description automatically generated with medium confidence">
            <a:extLst>
              <a:ext uri="{FF2B5EF4-FFF2-40B4-BE49-F238E27FC236}">
                <a16:creationId xmlns:a16="http://schemas.microsoft.com/office/drawing/2014/main" id="{88194B80-7F9D-A648-8FF0-7EDB1187587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072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, text boxes, text titles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F17D3740-0A11-F14D-A939-98CD3587271B}"/>
              </a:ext>
            </a:extLst>
          </p:cNvPr>
          <p:cNvSpPr>
            <a:spLocks noGrp="1"/>
          </p:cNvSpPr>
          <p:nvPr>
            <p:ph sz="quarter" idx="4294967295" hasCustomPrompt="1"/>
          </p:nvPr>
        </p:nvSpPr>
        <p:spPr>
          <a:xfrm>
            <a:off x="432000" y="900000"/>
            <a:ext cx="7498871" cy="69572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/>
              <a:t>Intro summary text goes here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5347A23-4C56-A54D-96A3-4993B86066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360000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D12876B7-0AB0-7348-B3AB-E3122759F65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2000" y="2664000"/>
            <a:ext cx="2700000" cy="35531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4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E97F42C-35EB-CF48-8253-5D168A3F230C}"/>
              </a:ext>
            </a:extLst>
          </p:cNvPr>
          <p:cNvSpPr/>
          <p:nvPr userDrawn="1"/>
        </p:nvSpPr>
        <p:spPr>
          <a:xfrm>
            <a:off x="432000" y="1656000"/>
            <a:ext cx="2700000" cy="100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550D6C7-90C3-CF42-864C-B8CB49CAC8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329746" y="1836000"/>
            <a:ext cx="1800000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C05A71E0-D2E2-6E47-A811-270DE6B73CC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41100" y="2664000"/>
            <a:ext cx="2700000" cy="3553196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4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0274B54-F737-494A-9A64-09BFF139B080}"/>
              </a:ext>
            </a:extLst>
          </p:cNvPr>
          <p:cNvSpPr/>
          <p:nvPr userDrawn="1"/>
        </p:nvSpPr>
        <p:spPr>
          <a:xfrm>
            <a:off x="3341100" y="1656000"/>
            <a:ext cx="2700000" cy="1008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B2E9BDCF-0C5A-5542-AF6F-231BEB82BEB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232212" y="1836000"/>
            <a:ext cx="1800000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D4790A76-E9C0-C247-8A64-ABFA6FEED64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234183" y="2664000"/>
            <a:ext cx="2700000" cy="3553196"/>
          </a:xfrm>
          <a:prstGeom prst="rect">
            <a:avLst/>
          </a:prstGeom>
          <a:solidFill>
            <a:srgbClr val="FEFCE5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4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6196165-DE19-6240-8277-0F03784A61F8}"/>
              </a:ext>
            </a:extLst>
          </p:cNvPr>
          <p:cNvSpPr/>
          <p:nvPr userDrawn="1"/>
        </p:nvSpPr>
        <p:spPr>
          <a:xfrm>
            <a:off x="6234183" y="1656000"/>
            <a:ext cx="2700000" cy="1008000"/>
          </a:xfrm>
          <a:prstGeom prst="rect">
            <a:avLst/>
          </a:prstGeom>
          <a:solidFill>
            <a:srgbClr val="FEF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9CBE608D-BD0B-9D40-A3EC-278E95A0862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134183" y="1836000"/>
            <a:ext cx="1800000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6" name="Text Placeholder 7">
            <a:extLst>
              <a:ext uri="{FF2B5EF4-FFF2-40B4-BE49-F238E27FC236}">
                <a16:creationId xmlns:a16="http://schemas.microsoft.com/office/drawing/2014/main" id="{A1085E51-5463-214B-AD38-C5955F21499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9136154" y="2664000"/>
            <a:ext cx="2700000" cy="3553196"/>
          </a:xfrm>
          <a:prstGeom prst="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4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59219A1-1A8B-B241-A132-B18EECB61F19}"/>
              </a:ext>
            </a:extLst>
          </p:cNvPr>
          <p:cNvSpPr/>
          <p:nvPr userDrawn="1"/>
        </p:nvSpPr>
        <p:spPr>
          <a:xfrm>
            <a:off x="9136154" y="1656000"/>
            <a:ext cx="2700000" cy="100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C2DF9998-6500-1948-8C08-E51B2F7D13B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0036154" y="1836000"/>
            <a:ext cx="1800000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EB83965-A252-2F47-A8CD-D5736FD97B06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FDF3C3D-B1DF-8147-B326-C24834A5E2BE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 descr="Icon&#10;&#10;Description automatically generated with medium confidence">
            <a:extLst>
              <a:ext uri="{FF2B5EF4-FFF2-40B4-BE49-F238E27FC236}">
                <a16:creationId xmlns:a16="http://schemas.microsoft.com/office/drawing/2014/main" id="{EAC2E4BC-DA81-D448-AA7D-F5CF9D8090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464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boxes, text titles x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F6E63BB-BF83-591D-E6F5-E30E91F0D1E0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75571" y="3028529"/>
            <a:ext cx="3600000" cy="1296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None/>
              <a:defRPr sz="11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157571" y="1406634"/>
            <a:ext cx="3600000" cy="1296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None/>
              <a:defRPr sz="11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242484D6-4364-A442-9ABC-5042556E62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938434" y="1406634"/>
            <a:ext cx="3600000" cy="1296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None/>
              <a:defRPr sz="11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6017D8E3-CAD4-674B-ABC3-946291000D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938434" y="3023982"/>
            <a:ext cx="3600000" cy="1296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None/>
              <a:defRPr sz="11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07BD5561-5536-6F4A-AD32-EFB7423F22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175571" y="4650425"/>
            <a:ext cx="3564000" cy="1296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None/>
              <a:defRPr sz="11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8" name="Text Placeholder 7">
            <a:extLst>
              <a:ext uri="{FF2B5EF4-FFF2-40B4-BE49-F238E27FC236}">
                <a16:creationId xmlns:a16="http://schemas.microsoft.com/office/drawing/2014/main" id="{FD9A3BB3-7E48-6A41-BE78-2AD280277FB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956434" y="4650425"/>
            <a:ext cx="3600000" cy="1296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None/>
              <a:defRPr sz="11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5FEA82EC-5F70-2C43-B773-938E8FCB9F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Hex diagram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7FB89C5-0C7E-5D4C-B0F4-0FA6073DEFC1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EA99C4E-1B91-AF41-B276-ED3AFE7EFD44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con&#10;&#10;Description automatically generated with medium confidence">
            <a:extLst>
              <a:ext uri="{FF2B5EF4-FFF2-40B4-BE49-F238E27FC236}">
                <a16:creationId xmlns:a16="http://schemas.microsoft.com/office/drawing/2014/main" id="{8D2E1F76-549A-B343-8FAE-A03B283BD7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3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8E3BE4-55E4-C617-EC12-D7A2A37D3FE0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537224" y="720488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F1649F8-C95E-B04E-A0E7-F89193CC97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7224" y="1314156"/>
            <a:ext cx="7503849" cy="3466727"/>
          </a:xfrm>
          <a:prstGeom prst="rect">
            <a:avLst/>
          </a:prstGeom>
        </p:spPr>
        <p:txBody>
          <a:bodyPr>
            <a:noAutofit/>
          </a:bodyPr>
          <a:lstStyle>
            <a:lvl1pPr marL="288000" indent="-288000" algn="l">
              <a:buNone/>
              <a:defRPr sz="42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“Showcase quotation</a:t>
            </a:r>
            <a:br>
              <a:rPr lang="en-GB"/>
            </a:br>
            <a:r>
              <a:rPr lang="en-GB"/>
              <a:t>with left aligned text over multiple lines. Try to keep</a:t>
            </a:r>
            <a:br>
              <a:rPr lang="en-GB"/>
            </a:br>
            <a:r>
              <a:rPr lang="en-GB"/>
              <a:t>it to four lines if </a:t>
            </a:r>
            <a:r>
              <a:rPr lang="en-GB" err="1"/>
              <a:t>poss</a:t>
            </a:r>
            <a:r>
              <a:rPr lang="en-GB"/>
              <a:t> or five lines max.”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D406466E-798B-BE4C-B09F-C1B1244AAB6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8000" y="4780883"/>
            <a:ext cx="7503849" cy="8969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1">
                <a:solidFill>
                  <a:schemeClr val="tx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/>
              <a:t>Name Surname,</a:t>
            </a:r>
            <a:br>
              <a:rPr lang="en-GB"/>
            </a:br>
            <a:r>
              <a:rPr lang="en-GB"/>
              <a:t>Job Title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7F225DF-CA19-6A45-BDC8-07F3DC17D9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286500"/>
            <a:ext cx="121920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607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and 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 3">
            <a:extLst>
              <a:ext uri="{FF2B5EF4-FFF2-40B4-BE49-F238E27FC236}">
                <a16:creationId xmlns:a16="http://schemas.microsoft.com/office/drawing/2014/main" id="{02B2AFD7-4763-4945-98B2-A61CB49D6A22}"/>
              </a:ext>
            </a:extLst>
          </p:cNvPr>
          <p:cNvSpPr/>
          <p:nvPr userDrawn="1"/>
        </p:nvSpPr>
        <p:spPr>
          <a:xfrm rot="5400000">
            <a:off x="5926744" y="595440"/>
            <a:ext cx="6866053" cy="5669837"/>
          </a:xfrm>
          <a:custGeom>
            <a:avLst/>
            <a:gdLst>
              <a:gd name="connsiteX0" fmla="*/ 0 w 7261412"/>
              <a:gd name="connsiteY0" fmla="*/ 3059206 h 6118412"/>
              <a:gd name="connsiteX1" fmla="*/ 1005194 w 7261412"/>
              <a:gd name="connsiteY1" fmla="*/ 1 h 6118412"/>
              <a:gd name="connsiteX2" fmla="*/ 6256218 w 7261412"/>
              <a:gd name="connsiteY2" fmla="*/ 1 h 6118412"/>
              <a:gd name="connsiteX3" fmla="*/ 7261412 w 7261412"/>
              <a:gd name="connsiteY3" fmla="*/ 3059206 h 6118412"/>
              <a:gd name="connsiteX4" fmla="*/ 6256218 w 7261412"/>
              <a:gd name="connsiteY4" fmla="*/ 6118411 h 6118412"/>
              <a:gd name="connsiteX5" fmla="*/ 1005194 w 7261412"/>
              <a:gd name="connsiteY5" fmla="*/ 6118411 h 6118412"/>
              <a:gd name="connsiteX6" fmla="*/ 0 w 7261412"/>
              <a:gd name="connsiteY6" fmla="*/ 3059206 h 6118412"/>
              <a:gd name="connsiteX0" fmla="*/ 0 w 7267350"/>
              <a:gd name="connsiteY0" fmla="*/ 3059205 h 6118410"/>
              <a:gd name="connsiteX1" fmla="*/ 1005194 w 7267350"/>
              <a:gd name="connsiteY1" fmla="*/ 0 h 6118410"/>
              <a:gd name="connsiteX2" fmla="*/ 6256218 w 7267350"/>
              <a:gd name="connsiteY2" fmla="*/ 0 h 6118410"/>
              <a:gd name="connsiteX3" fmla="*/ 7267350 w 7267350"/>
              <a:gd name="connsiteY3" fmla="*/ 4341740 h 6118410"/>
              <a:gd name="connsiteX4" fmla="*/ 6256218 w 7267350"/>
              <a:gd name="connsiteY4" fmla="*/ 6118410 h 6118410"/>
              <a:gd name="connsiteX5" fmla="*/ 1005194 w 7267350"/>
              <a:gd name="connsiteY5" fmla="*/ 6118410 h 6118410"/>
              <a:gd name="connsiteX6" fmla="*/ 0 w 7267350"/>
              <a:gd name="connsiteY6" fmla="*/ 3059205 h 6118410"/>
              <a:gd name="connsiteX0" fmla="*/ 0 w 7277496"/>
              <a:gd name="connsiteY0" fmla="*/ 3059205 h 6118410"/>
              <a:gd name="connsiteX1" fmla="*/ 1005194 w 7277496"/>
              <a:gd name="connsiteY1" fmla="*/ 0 h 6118410"/>
              <a:gd name="connsiteX2" fmla="*/ 7277496 w 7277496"/>
              <a:gd name="connsiteY2" fmla="*/ 457200 h 6118410"/>
              <a:gd name="connsiteX3" fmla="*/ 7267350 w 7277496"/>
              <a:gd name="connsiteY3" fmla="*/ 4341740 h 6118410"/>
              <a:gd name="connsiteX4" fmla="*/ 6256218 w 7277496"/>
              <a:gd name="connsiteY4" fmla="*/ 6118410 h 6118410"/>
              <a:gd name="connsiteX5" fmla="*/ 1005194 w 7277496"/>
              <a:gd name="connsiteY5" fmla="*/ 6118410 h 6118410"/>
              <a:gd name="connsiteX6" fmla="*/ 0 w 7277496"/>
              <a:gd name="connsiteY6" fmla="*/ 3059205 h 6118410"/>
              <a:gd name="connsiteX0" fmla="*/ 0 w 7277496"/>
              <a:gd name="connsiteY0" fmla="*/ 2607943 h 5667148"/>
              <a:gd name="connsiteX1" fmla="*/ 405490 w 7277496"/>
              <a:gd name="connsiteY1" fmla="*/ 0 h 5667148"/>
              <a:gd name="connsiteX2" fmla="*/ 7277496 w 7277496"/>
              <a:gd name="connsiteY2" fmla="*/ 5938 h 5667148"/>
              <a:gd name="connsiteX3" fmla="*/ 7267350 w 7277496"/>
              <a:gd name="connsiteY3" fmla="*/ 3890478 h 5667148"/>
              <a:gd name="connsiteX4" fmla="*/ 6256218 w 7277496"/>
              <a:gd name="connsiteY4" fmla="*/ 5667148 h 5667148"/>
              <a:gd name="connsiteX5" fmla="*/ 1005194 w 7277496"/>
              <a:gd name="connsiteY5" fmla="*/ 5667148 h 5667148"/>
              <a:gd name="connsiteX6" fmla="*/ 0 w 7277496"/>
              <a:gd name="connsiteY6" fmla="*/ 2607943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599704 w 6872006"/>
              <a:gd name="connsiteY5" fmla="*/ 5667148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176088 w 6872006"/>
              <a:gd name="connsiteY0" fmla="*/ 3346088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176088 w 6872006"/>
              <a:gd name="connsiteY6" fmla="*/ 3346088 h 5667148"/>
              <a:gd name="connsiteX0" fmla="*/ 0 w 6874673"/>
              <a:gd name="connsiteY0" fmla="*/ 3469841 h 5667148"/>
              <a:gd name="connsiteX1" fmla="*/ 2667 w 6874673"/>
              <a:gd name="connsiteY1" fmla="*/ 0 h 5667148"/>
              <a:gd name="connsiteX2" fmla="*/ 6874673 w 6874673"/>
              <a:gd name="connsiteY2" fmla="*/ 5938 h 5667148"/>
              <a:gd name="connsiteX3" fmla="*/ 6864527 w 6874673"/>
              <a:gd name="connsiteY3" fmla="*/ 3890478 h 5667148"/>
              <a:gd name="connsiteX4" fmla="*/ 5863020 w 6874673"/>
              <a:gd name="connsiteY4" fmla="*/ 5667148 h 5667148"/>
              <a:gd name="connsiteX5" fmla="*/ 1303015 w 6874673"/>
              <a:gd name="connsiteY5" fmla="*/ 5661210 h 5667148"/>
              <a:gd name="connsiteX6" fmla="*/ 0 w 6874673"/>
              <a:gd name="connsiteY6" fmla="*/ 3469841 h 5667148"/>
              <a:gd name="connsiteX0" fmla="*/ 0 w 6864527"/>
              <a:gd name="connsiteY0" fmla="*/ 3469841 h 5667148"/>
              <a:gd name="connsiteX1" fmla="*/ 2667 w 6864527"/>
              <a:gd name="connsiteY1" fmla="*/ 0 h 5667148"/>
              <a:gd name="connsiteX2" fmla="*/ 6809978 w 6864527"/>
              <a:gd name="connsiteY2" fmla="*/ 87889 h 5667148"/>
              <a:gd name="connsiteX3" fmla="*/ 6864527 w 6864527"/>
              <a:gd name="connsiteY3" fmla="*/ 3890478 h 5667148"/>
              <a:gd name="connsiteX4" fmla="*/ 5863020 w 6864527"/>
              <a:gd name="connsiteY4" fmla="*/ 5667148 h 5667148"/>
              <a:gd name="connsiteX5" fmla="*/ 1303015 w 6864527"/>
              <a:gd name="connsiteY5" fmla="*/ 5661210 h 5667148"/>
              <a:gd name="connsiteX6" fmla="*/ 0 w 6864527"/>
              <a:gd name="connsiteY6" fmla="*/ 3469841 h 5667148"/>
              <a:gd name="connsiteX0" fmla="*/ 0 w 6866053"/>
              <a:gd name="connsiteY0" fmla="*/ 3472530 h 5669837"/>
              <a:gd name="connsiteX1" fmla="*/ 2667 w 6866053"/>
              <a:gd name="connsiteY1" fmla="*/ 2689 h 5669837"/>
              <a:gd name="connsiteX2" fmla="*/ 6866053 w 6866053"/>
              <a:gd name="connsiteY2" fmla="*/ 0 h 5669837"/>
              <a:gd name="connsiteX3" fmla="*/ 6864527 w 6866053"/>
              <a:gd name="connsiteY3" fmla="*/ 3893167 h 5669837"/>
              <a:gd name="connsiteX4" fmla="*/ 5863020 w 6866053"/>
              <a:gd name="connsiteY4" fmla="*/ 5669837 h 5669837"/>
              <a:gd name="connsiteX5" fmla="*/ 1303015 w 6866053"/>
              <a:gd name="connsiteY5" fmla="*/ 5663899 h 5669837"/>
              <a:gd name="connsiteX6" fmla="*/ 0 w 6866053"/>
              <a:gd name="connsiteY6" fmla="*/ 3472530 h 5669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6053" h="5669837">
                <a:moveTo>
                  <a:pt x="0" y="3472530"/>
                </a:moveTo>
                <a:lnTo>
                  <a:pt x="2667" y="2689"/>
                </a:lnTo>
                <a:lnTo>
                  <a:pt x="6866053" y="0"/>
                </a:lnTo>
                <a:cubicBezTo>
                  <a:pt x="6865544" y="1297722"/>
                  <a:pt x="6865036" y="2595445"/>
                  <a:pt x="6864527" y="3893167"/>
                </a:cubicBezTo>
                <a:lnTo>
                  <a:pt x="5863020" y="5669837"/>
                </a:lnTo>
                <a:lnTo>
                  <a:pt x="1303015" y="5663899"/>
                </a:lnTo>
                <a:lnTo>
                  <a:pt x="0" y="3472530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DB5F59B-0C3D-DF40-B199-A44391FFF98F}"/>
              </a:ext>
            </a:extLst>
          </p:cNvPr>
          <p:cNvCxnSpPr/>
          <p:nvPr userDrawn="1"/>
        </p:nvCxnSpPr>
        <p:spPr>
          <a:xfrm>
            <a:off x="10724056" y="516181"/>
            <a:ext cx="8651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5F028685-F054-4DD8-8293-CE85C7CFC1C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729034" cy="6858000"/>
          </a:xfrm>
          <a:custGeom>
            <a:avLst/>
            <a:gdLst>
              <a:gd name="connsiteX0" fmla="*/ 0 w 11328400"/>
              <a:gd name="connsiteY0" fmla="*/ 0 h 6858000"/>
              <a:gd name="connsiteX1" fmla="*/ 11328400 w 11328400"/>
              <a:gd name="connsiteY1" fmla="*/ 0 h 6858000"/>
              <a:gd name="connsiteX2" fmla="*/ 11328400 w 11328400"/>
              <a:gd name="connsiteY2" fmla="*/ 1050 h 6858000"/>
              <a:gd name="connsiteX3" fmla="*/ 8729034 w 11328400"/>
              <a:gd name="connsiteY3" fmla="*/ 4209 h 6858000"/>
              <a:gd name="connsiteX4" fmla="*/ 6530790 w 11328400"/>
              <a:gd name="connsiteY4" fmla="*/ 1300348 h 6858000"/>
              <a:gd name="connsiteX5" fmla="*/ 6524852 w 11328400"/>
              <a:gd name="connsiteY5" fmla="*/ 5860353 h 6858000"/>
              <a:gd name="connsiteX6" fmla="*/ 8294675 w 11328400"/>
              <a:gd name="connsiteY6" fmla="*/ 6858000 h 6858000"/>
              <a:gd name="connsiteX7" fmla="*/ 0 w 11328400"/>
              <a:gd name="connsiteY7" fmla="*/ 6858000 h 6858000"/>
              <a:gd name="connsiteX0" fmla="*/ 0 w 11328400"/>
              <a:gd name="connsiteY0" fmla="*/ 102078 h 6960078"/>
              <a:gd name="connsiteX1" fmla="*/ 11328400 w 11328400"/>
              <a:gd name="connsiteY1" fmla="*/ 102078 h 6960078"/>
              <a:gd name="connsiteX2" fmla="*/ 8963335 w 11328400"/>
              <a:gd name="connsiteY2" fmla="*/ 0 h 6960078"/>
              <a:gd name="connsiteX3" fmla="*/ 8729034 w 11328400"/>
              <a:gd name="connsiteY3" fmla="*/ 106287 h 6960078"/>
              <a:gd name="connsiteX4" fmla="*/ 6530790 w 11328400"/>
              <a:gd name="connsiteY4" fmla="*/ 1402426 h 6960078"/>
              <a:gd name="connsiteX5" fmla="*/ 6524852 w 11328400"/>
              <a:gd name="connsiteY5" fmla="*/ 5962431 h 6960078"/>
              <a:gd name="connsiteX6" fmla="*/ 8294675 w 11328400"/>
              <a:gd name="connsiteY6" fmla="*/ 6960078 h 6960078"/>
              <a:gd name="connsiteX7" fmla="*/ 0 w 11328400"/>
              <a:gd name="connsiteY7" fmla="*/ 6960078 h 6960078"/>
              <a:gd name="connsiteX8" fmla="*/ 0 w 11328400"/>
              <a:gd name="connsiteY8" fmla="*/ 102078 h 6960078"/>
              <a:gd name="connsiteX0" fmla="*/ 0 w 9877735"/>
              <a:gd name="connsiteY0" fmla="*/ 102078 h 6960078"/>
              <a:gd name="connsiteX1" fmla="*/ 9877735 w 9877735"/>
              <a:gd name="connsiteY1" fmla="*/ 60827 h 6960078"/>
              <a:gd name="connsiteX2" fmla="*/ 8963335 w 9877735"/>
              <a:gd name="connsiteY2" fmla="*/ 0 h 6960078"/>
              <a:gd name="connsiteX3" fmla="*/ 8729034 w 9877735"/>
              <a:gd name="connsiteY3" fmla="*/ 106287 h 6960078"/>
              <a:gd name="connsiteX4" fmla="*/ 6530790 w 9877735"/>
              <a:gd name="connsiteY4" fmla="*/ 1402426 h 6960078"/>
              <a:gd name="connsiteX5" fmla="*/ 6524852 w 9877735"/>
              <a:gd name="connsiteY5" fmla="*/ 5962431 h 6960078"/>
              <a:gd name="connsiteX6" fmla="*/ 8294675 w 9877735"/>
              <a:gd name="connsiteY6" fmla="*/ 6960078 h 6960078"/>
              <a:gd name="connsiteX7" fmla="*/ 0 w 9877735"/>
              <a:gd name="connsiteY7" fmla="*/ 6960078 h 6960078"/>
              <a:gd name="connsiteX8" fmla="*/ 0 w 9877735"/>
              <a:gd name="connsiteY8" fmla="*/ 102078 h 6960078"/>
              <a:gd name="connsiteX0" fmla="*/ 0 w 8963335"/>
              <a:gd name="connsiteY0" fmla="*/ 102078 h 6960078"/>
              <a:gd name="connsiteX1" fmla="*/ 8502698 w 8963335"/>
              <a:gd name="connsiteY1" fmla="*/ 88328 h 6960078"/>
              <a:gd name="connsiteX2" fmla="*/ 8963335 w 8963335"/>
              <a:gd name="connsiteY2" fmla="*/ 0 h 6960078"/>
              <a:gd name="connsiteX3" fmla="*/ 8729034 w 8963335"/>
              <a:gd name="connsiteY3" fmla="*/ 106287 h 6960078"/>
              <a:gd name="connsiteX4" fmla="*/ 6530790 w 8963335"/>
              <a:gd name="connsiteY4" fmla="*/ 1402426 h 6960078"/>
              <a:gd name="connsiteX5" fmla="*/ 6524852 w 8963335"/>
              <a:gd name="connsiteY5" fmla="*/ 5962431 h 6960078"/>
              <a:gd name="connsiteX6" fmla="*/ 8294675 w 8963335"/>
              <a:gd name="connsiteY6" fmla="*/ 6960078 h 6960078"/>
              <a:gd name="connsiteX7" fmla="*/ 0 w 8963335"/>
              <a:gd name="connsiteY7" fmla="*/ 6960078 h 6960078"/>
              <a:gd name="connsiteX8" fmla="*/ 0 w 8963335"/>
              <a:gd name="connsiteY8" fmla="*/ 102078 h 6960078"/>
              <a:gd name="connsiteX0" fmla="*/ 0 w 9073338"/>
              <a:gd name="connsiteY0" fmla="*/ 157080 h 7015080"/>
              <a:gd name="connsiteX1" fmla="*/ 8502698 w 9073338"/>
              <a:gd name="connsiteY1" fmla="*/ 143330 h 7015080"/>
              <a:gd name="connsiteX2" fmla="*/ 9073338 w 9073338"/>
              <a:gd name="connsiteY2" fmla="*/ 0 h 7015080"/>
              <a:gd name="connsiteX3" fmla="*/ 8729034 w 9073338"/>
              <a:gd name="connsiteY3" fmla="*/ 161289 h 7015080"/>
              <a:gd name="connsiteX4" fmla="*/ 6530790 w 9073338"/>
              <a:gd name="connsiteY4" fmla="*/ 1457428 h 7015080"/>
              <a:gd name="connsiteX5" fmla="*/ 6524852 w 9073338"/>
              <a:gd name="connsiteY5" fmla="*/ 6017433 h 7015080"/>
              <a:gd name="connsiteX6" fmla="*/ 8294675 w 9073338"/>
              <a:gd name="connsiteY6" fmla="*/ 7015080 h 7015080"/>
              <a:gd name="connsiteX7" fmla="*/ 0 w 9073338"/>
              <a:gd name="connsiteY7" fmla="*/ 7015080 h 7015080"/>
              <a:gd name="connsiteX8" fmla="*/ 0 w 9073338"/>
              <a:gd name="connsiteY8" fmla="*/ 157080 h 7015080"/>
              <a:gd name="connsiteX0" fmla="*/ 0 w 8729034"/>
              <a:gd name="connsiteY0" fmla="*/ 13750 h 6871750"/>
              <a:gd name="connsiteX1" fmla="*/ 8502698 w 8729034"/>
              <a:gd name="connsiteY1" fmla="*/ 0 h 6871750"/>
              <a:gd name="connsiteX2" fmla="*/ 8729034 w 8729034"/>
              <a:gd name="connsiteY2" fmla="*/ 17959 h 6871750"/>
              <a:gd name="connsiteX3" fmla="*/ 6530790 w 8729034"/>
              <a:gd name="connsiteY3" fmla="*/ 1314098 h 6871750"/>
              <a:gd name="connsiteX4" fmla="*/ 6524852 w 8729034"/>
              <a:gd name="connsiteY4" fmla="*/ 5874103 h 6871750"/>
              <a:gd name="connsiteX5" fmla="*/ 8294675 w 8729034"/>
              <a:gd name="connsiteY5" fmla="*/ 6871750 h 6871750"/>
              <a:gd name="connsiteX6" fmla="*/ 0 w 8729034"/>
              <a:gd name="connsiteY6" fmla="*/ 6871750 h 6871750"/>
              <a:gd name="connsiteX7" fmla="*/ 0 w 8729034"/>
              <a:gd name="connsiteY7" fmla="*/ 13750 h 6871750"/>
              <a:gd name="connsiteX0" fmla="*/ 0 w 8729034"/>
              <a:gd name="connsiteY0" fmla="*/ 0 h 6858000"/>
              <a:gd name="connsiteX1" fmla="*/ 8729034 w 8729034"/>
              <a:gd name="connsiteY1" fmla="*/ 4209 h 6858000"/>
              <a:gd name="connsiteX2" fmla="*/ 6530790 w 8729034"/>
              <a:gd name="connsiteY2" fmla="*/ 1300348 h 6858000"/>
              <a:gd name="connsiteX3" fmla="*/ 6524852 w 8729034"/>
              <a:gd name="connsiteY3" fmla="*/ 5860353 h 6858000"/>
              <a:gd name="connsiteX4" fmla="*/ 8294675 w 8729034"/>
              <a:gd name="connsiteY4" fmla="*/ 6858000 h 6858000"/>
              <a:gd name="connsiteX5" fmla="*/ 0 w 8729034"/>
              <a:gd name="connsiteY5" fmla="*/ 6858000 h 6858000"/>
              <a:gd name="connsiteX6" fmla="*/ 0 w 8729034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9034" h="6858000">
                <a:moveTo>
                  <a:pt x="0" y="0"/>
                </a:moveTo>
                <a:lnTo>
                  <a:pt x="8729034" y="4209"/>
                </a:lnTo>
                <a:lnTo>
                  <a:pt x="6530790" y="1300348"/>
                </a:lnTo>
                <a:cubicBezTo>
                  <a:pt x="6528811" y="2820350"/>
                  <a:pt x="6526831" y="4340351"/>
                  <a:pt x="6524852" y="5860353"/>
                </a:cubicBezTo>
                <a:lnTo>
                  <a:pt x="8294675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F6F8F8"/>
          </a:solidFill>
        </p:spPr>
        <p:txBody>
          <a:bodyPr wrap="square" lIns="720000" tIns="1080000" rIns="2880000" bIns="2880000" anchor="ctr">
            <a:noAutofit/>
          </a:bodyPr>
          <a:lstStyle>
            <a:lvl1pPr marL="0" indent="0" algn="l">
              <a:buNone/>
              <a:defRPr/>
            </a:lvl1pPr>
          </a:lstStyle>
          <a:p>
            <a:r>
              <a:rPr lang="en-GB"/>
              <a:t>Click on icon to insert image (include Alt Text)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D2FB892-A0F4-4B49-946B-F27A170AFB4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12933" y="612000"/>
            <a:ext cx="3217820" cy="508000"/>
          </a:xfrm>
        </p:spPr>
        <p:txBody>
          <a:bodyPr lIns="0" tIns="0" rIns="0" bIns="0"/>
          <a:lstStyle>
            <a:lvl1pPr algn="r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Heading label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BC3F5774-42F5-8F4D-BDAC-F15EC1784EE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2605" y="1928217"/>
            <a:ext cx="4428148" cy="300156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16000" indent="-216000">
              <a:buNone/>
              <a:defRPr sz="3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“quote text here, quote text here, quote text here, keep it short across 6 lines maximum”</a:t>
            </a:r>
          </a:p>
        </p:txBody>
      </p:sp>
      <p:pic>
        <p:nvPicPr>
          <p:cNvPr id="17" name="Picture 16" descr="Icon&#10;&#10;Description automatically generated with medium confidence">
            <a:extLst>
              <a:ext uri="{FF2B5EF4-FFF2-40B4-BE49-F238E27FC236}">
                <a16:creationId xmlns:a16="http://schemas.microsoft.com/office/drawing/2014/main" id="{D84188C9-C943-FE4F-9659-FE8757B561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962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and im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 3">
            <a:extLst>
              <a:ext uri="{FF2B5EF4-FFF2-40B4-BE49-F238E27FC236}">
                <a16:creationId xmlns:a16="http://schemas.microsoft.com/office/drawing/2014/main" id="{02B2AFD7-4763-4945-98B2-A61CB49D6A22}"/>
              </a:ext>
            </a:extLst>
          </p:cNvPr>
          <p:cNvSpPr/>
          <p:nvPr userDrawn="1"/>
        </p:nvSpPr>
        <p:spPr>
          <a:xfrm rot="5400000">
            <a:off x="5926744" y="595440"/>
            <a:ext cx="6866053" cy="5669837"/>
          </a:xfrm>
          <a:custGeom>
            <a:avLst/>
            <a:gdLst>
              <a:gd name="connsiteX0" fmla="*/ 0 w 7261412"/>
              <a:gd name="connsiteY0" fmla="*/ 3059206 h 6118412"/>
              <a:gd name="connsiteX1" fmla="*/ 1005194 w 7261412"/>
              <a:gd name="connsiteY1" fmla="*/ 1 h 6118412"/>
              <a:gd name="connsiteX2" fmla="*/ 6256218 w 7261412"/>
              <a:gd name="connsiteY2" fmla="*/ 1 h 6118412"/>
              <a:gd name="connsiteX3" fmla="*/ 7261412 w 7261412"/>
              <a:gd name="connsiteY3" fmla="*/ 3059206 h 6118412"/>
              <a:gd name="connsiteX4" fmla="*/ 6256218 w 7261412"/>
              <a:gd name="connsiteY4" fmla="*/ 6118411 h 6118412"/>
              <a:gd name="connsiteX5" fmla="*/ 1005194 w 7261412"/>
              <a:gd name="connsiteY5" fmla="*/ 6118411 h 6118412"/>
              <a:gd name="connsiteX6" fmla="*/ 0 w 7261412"/>
              <a:gd name="connsiteY6" fmla="*/ 3059206 h 6118412"/>
              <a:gd name="connsiteX0" fmla="*/ 0 w 7267350"/>
              <a:gd name="connsiteY0" fmla="*/ 3059205 h 6118410"/>
              <a:gd name="connsiteX1" fmla="*/ 1005194 w 7267350"/>
              <a:gd name="connsiteY1" fmla="*/ 0 h 6118410"/>
              <a:gd name="connsiteX2" fmla="*/ 6256218 w 7267350"/>
              <a:gd name="connsiteY2" fmla="*/ 0 h 6118410"/>
              <a:gd name="connsiteX3" fmla="*/ 7267350 w 7267350"/>
              <a:gd name="connsiteY3" fmla="*/ 4341740 h 6118410"/>
              <a:gd name="connsiteX4" fmla="*/ 6256218 w 7267350"/>
              <a:gd name="connsiteY4" fmla="*/ 6118410 h 6118410"/>
              <a:gd name="connsiteX5" fmla="*/ 1005194 w 7267350"/>
              <a:gd name="connsiteY5" fmla="*/ 6118410 h 6118410"/>
              <a:gd name="connsiteX6" fmla="*/ 0 w 7267350"/>
              <a:gd name="connsiteY6" fmla="*/ 3059205 h 6118410"/>
              <a:gd name="connsiteX0" fmla="*/ 0 w 7277496"/>
              <a:gd name="connsiteY0" fmla="*/ 3059205 h 6118410"/>
              <a:gd name="connsiteX1" fmla="*/ 1005194 w 7277496"/>
              <a:gd name="connsiteY1" fmla="*/ 0 h 6118410"/>
              <a:gd name="connsiteX2" fmla="*/ 7277496 w 7277496"/>
              <a:gd name="connsiteY2" fmla="*/ 457200 h 6118410"/>
              <a:gd name="connsiteX3" fmla="*/ 7267350 w 7277496"/>
              <a:gd name="connsiteY3" fmla="*/ 4341740 h 6118410"/>
              <a:gd name="connsiteX4" fmla="*/ 6256218 w 7277496"/>
              <a:gd name="connsiteY4" fmla="*/ 6118410 h 6118410"/>
              <a:gd name="connsiteX5" fmla="*/ 1005194 w 7277496"/>
              <a:gd name="connsiteY5" fmla="*/ 6118410 h 6118410"/>
              <a:gd name="connsiteX6" fmla="*/ 0 w 7277496"/>
              <a:gd name="connsiteY6" fmla="*/ 3059205 h 6118410"/>
              <a:gd name="connsiteX0" fmla="*/ 0 w 7277496"/>
              <a:gd name="connsiteY0" fmla="*/ 2607943 h 5667148"/>
              <a:gd name="connsiteX1" fmla="*/ 405490 w 7277496"/>
              <a:gd name="connsiteY1" fmla="*/ 0 h 5667148"/>
              <a:gd name="connsiteX2" fmla="*/ 7277496 w 7277496"/>
              <a:gd name="connsiteY2" fmla="*/ 5938 h 5667148"/>
              <a:gd name="connsiteX3" fmla="*/ 7267350 w 7277496"/>
              <a:gd name="connsiteY3" fmla="*/ 3890478 h 5667148"/>
              <a:gd name="connsiteX4" fmla="*/ 6256218 w 7277496"/>
              <a:gd name="connsiteY4" fmla="*/ 5667148 h 5667148"/>
              <a:gd name="connsiteX5" fmla="*/ 1005194 w 7277496"/>
              <a:gd name="connsiteY5" fmla="*/ 5667148 h 5667148"/>
              <a:gd name="connsiteX6" fmla="*/ 0 w 7277496"/>
              <a:gd name="connsiteY6" fmla="*/ 2607943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599704 w 6872006"/>
              <a:gd name="connsiteY5" fmla="*/ 5667148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176088 w 6872006"/>
              <a:gd name="connsiteY0" fmla="*/ 3346088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176088 w 6872006"/>
              <a:gd name="connsiteY6" fmla="*/ 3346088 h 5667148"/>
              <a:gd name="connsiteX0" fmla="*/ 0 w 6874673"/>
              <a:gd name="connsiteY0" fmla="*/ 3469841 h 5667148"/>
              <a:gd name="connsiteX1" fmla="*/ 2667 w 6874673"/>
              <a:gd name="connsiteY1" fmla="*/ 0 h 5667148"/>
              <a:gd name="connsiteX2" fmla="*/ 6874673 w 6874673"/>
              <a:gd name="connsiteY2" fmla="*/ 5938 h 5667148"/>
              <a:gd name="connsiteX3" fmla="*/ 6864527 w 6874673"/>
              <a:gd name="connsiteY3" fmla="*/ 3890478 h 5667148"/>
              <a:gd name="connsiteX4" fmla="*/ 5863020 w 6874673"/>
              <a:gd name="connsiteY4" fmla="*/ 5667148 h 5667148"/>
              <a:gd name="connsiteX5" fmla="*/ 1303015 w 6874673"/>
              <a:gd name="connsiteY5" fmla="*/ 5661210 h 5667148"/>
              <a:gd name="connsiteX6" fmla="*/ 0 w 6874673"/>
              <a:gd name="connsiteY6" fmla="*/ 3469841 h 5667148"/>
              <a:gd name="connsiteX0" fmla="*/ 0 w 6864527"/>
              <a:gd name="connsiteY0" fmla="*/ 3469841 h 5667148"/>
              <a:gd name="connsiteX1" fmla="*/ 2667 w 6864527"/>
              <a:gd name="connsiteY1" fmla="*/ 0 h 5667148"/>
              <a:gd name="connsiteX2" fmla="*/ 6809978 w 6864527"/>
              <a:gd name="connsiteY2" fmla="*/ 87889 h 5667148"/>
              <a:gd name="connsiteX3" fmla="*/ 6864527 w 6864527"/>
              <a:gd name="connsiteY3" fmla="*/ 3890478 h 5667148"/>
              <a:gd name="connsiteX4" fmla="*/ 5863020 w 6864527"/>
              <a:gd name="connsiteY4" fmla="*/ 5667148 h 5667148"/>
              <a:gd name="connsiteX5" fmla="*/ 1303015 w 6864527"/>
              <a:gd name="connsiteY5" fmla="*/ 5661210 h 5667148"/>
              <a:gd name="connsiteX6" fmla="*/ 0 w 6864527"/>
              <a:gd name="connsiteY6" fmla="*/ 3469841 h 5667148"/>
              <a:gd name="connsiteX0" fmla="*/ 0 w 6866053"/>
              <a:gd name="connsiteY0" fmla="*/ 3472530 h 5669837"/>
              <a:gd name="connsiteX1" fmla="*/ 2667 w 6866053"/>
              <a:gd name="connsiteY1" fmla="*/ 2689 h 5669837"/>
              <a:gd name="connsiteX2" fmla="*/ 6866053 w 6866053"/>
              <a:gd name="connsiteY2" fmla="*/ 0 h 5669837"/>
              <a:gd name="connsiteX3" fmla="*/ 6864527 w 6866053"/>
              <a:gd name="connsiteY3" fmla="*/ 3893167 h 5669837"/>
              <a:gd name="connsiteX4" fmla="*/ 5863020 w 6866053"/>
              <a:gd name="connsiteY4" fmla="*/ 5669837 h 5669837"/>
              <a:gd name="connsiteX5" fmla="*/ 1303015 w 6866053"/>
              <a:gd name="connsiteY5" fmla="*/ 5663899 h 5669837"/>
              <a:gd name="connsiteX6" fmla="*/ 0 w 6866053"/>
              <a:gd name="connsiteY6" fmla="*/ 3472530 h 5669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6053" h="5669837">
                <a:moveTo>
                  <a:pt x="0" y="3472530"/>
                </a:moveTo>
                <a:lnTo>
                  <a:pt x="2667" y="2689"/>
                </a:lnTo>
                <a:lnTo>
                  <a:pt x="6866053" y="0"/>
                </a:lnTo>
                <a:cubicBezTo>
                  <a:pt x="6865544" y="1297722"/>
                  <a:pt x="6865036" y="2595445"/>
                  <a:pt x="6864527" y="3893167"/>
                </a:cubicBezTo>
                <a:lnTo>
                  <a:pt x="5863020" y="5669837"/>
                </a:lnTo>
                <a:lnTo>
                  <a:pt x="1303015" y="5663899"/>
                </a:lnTo>
                <a:lnTo>
                  <a:pt x="0" y="347253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DB5F59B-0C3D-DF40-B199-A44391FFF98F}"/>
              </a:ext>
            </a:extLst>
          </p:cNvPr>
          <p:cNvCxnSpPr/>
          <p:nvPr userDrawn="1"/>
        </p:nvCxnSpPr>
        <p:spPr>
          <a:xfrm>
            <a:off x="10724056" y="516181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5F028685-F054-4DD8-8293-CE85C7CFC1C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729034" cy="6858000"/>
          </a:xfrm>
          <a:custGeom>
            <a:avLst/>
            <a:gdLst>
              <a:gd name="connsiteX0" fmla="*/ 0 w 11328400"/>
              <a:gd name="connsiteY0" fmla="*/ 0 h 6858000"/>
              <a:gd name="connsiteX1" fmla="*/ 11328400 w 11328400"/>
              <a:gd name="connsiteY1" fmla="*/ 0 h 6858000"/>
              <a:gd name="connsiteX2" fmla="*/ 11328400 w 11328400"/>
              <a:gd name="connsiteY2" fmla="*/ 1050 h 6858000"/>
              <a:gd name="connsiteX3" fmla="*/ 8729034 w 11328400"/>
              <a:gd name="connsiteY3" fmla="*/ 4209 h 6858000"/>
              <a:gd name="connsiteX4" fmla="*/ 6530790 w 11328400"/>
              <a:gd name="connsiteY4" fmla="*/ 1300348 h 6858000"/>
              <a:gd name="connsiteX5" fmla="*/ 6524852 w 11328400"/>
              <a:gd name="connsiteY5" fmla="*/ 5860353 h 6858000"/>
              <a:gd name="connsiteX6" fmla="*/ 8294675 w 11328400"/>
              <a:gd name="connsiteY6" fmla="*/ 6858000 h 6858000"/>
              <a:gd name="connsiteX7" fmla="*/ 0 w 11328400"/>
              <a:gd name="connsiteY7" fmla="*/ 6858000 h 6858000"/>
              <a:gd name="connsiteX0" fmla="*/ 0 w 11328400"/>
              <a:gd name="connsiteY0" fmla="*/ 102078 h 6960078"/>
              <a:gd name="connsiteX1" fmla="*/ 11328400 w 11328400"/>
              <a:gd name="connsiteY1" fmla="*/ 102078 h 6960078"/>
              <a:gd name="connsiteX2" fmla="*/ 8963335 w 11328400"/>
              <a:gd name="connsiteY2" fmla="*/ 0 h 6960078"/>
              <a:gd name="connsiteX3" fmla="*/ 8729034 w 11328400"/>
              <a:gd name="connsiteY3" fmla="*/ 106287 h 6960078"/>
              <a:gd name="connsiteX4" fmla="*/ 6530790 w 11328400"/>
              <a:gd name="connsiteY4" fmla="*/ 1402426 h 6960078"/>
              <a:gd name="connsiteX5" fmla="*/ 6524852 w 11328400"/>
              <a:gd name="connsiteY5" fmla="*/ 5962431 h 6960078"/>
              <a:gd name="connsiteX6" fmla="*/ 8294675 w 11328400"/>
              <a:gd name="connsiteY6" fmla="*/ 6960078 h 6960078"/>
              <a:gd name="connsiteX7" fmla="*/ 0 w 11328400"/>
              <a:gd name="connsiteY7" fmla="*/ 6960078 h 6960078"/>
              <a:gd name="connsiteX8" fmla="*/ 0 w 11328400"/>
              <a:gd name="connsiteY8" fmla="*/ 102078 h 6960078"/>
              <a:gd name="connsiteX0" fmla="*/ 0 w 9877735"/>
              <a:gd name="connsiteY0" fmla="*/ 102078 h 6960078"/>
              <a:gd name="connsiteX1" fmla="*/ 9877735 w 9877735"/>
              <a:gd name="connsiteY1" fmla="*/ 60827 h 6960078"/>
              <a:gd name="connsiteX2" fmla="*/ 8963335 w 9877735"/>
              <a:gd name="connsiteY2" fmla="*/ 0 h 6960078"/>
              <a:gd name="connsiteX3" fmla="*/ 8729034 w 9877735"/>
              <a:gd name="connsiteY3" fmla="*/ 106287 h 6960078"/>
              <a:gd name="connsiteX4" fmla="*/ 6530790 w 9877735"/>
              <a:gd name="connsiteY4" fmla="*/ 1402426 h 6960078"/>
              <a:gd name="connsiteX5" fmla="*/ 6524852 w 9877735"/>
              <a:gd name="connsiteY5" fmla="*/ 5962431 h 6960078"/>
              <a:gd name="connsiteX6" fmla="*/ 8294675 w 9877735"/>
              <a:gd name="connsiteY6" fmla="*/ 6960078 h 6960078"/>
              <a:gd name="connsiteX7" fmla="*/ 0 w 9877735"/>
              <a:gd name="connsiteY7" fmla="*/ 6960078 h 6960078"/>
              <a:gd name="connsiteX8" fmla="*/ 0 w 9877735"/>
              <a:gd name="connsiteY8" fmla="*/ 102078 h 6960078"/>
              <a:gd name="connsiteX0" fmla="*/ 0 w 8963335"/>
              <a:gd name="connsiteY0" fmla="*/ 102078 h 6960078"/>
              <a:gd name="connsiteX1" fmla="*/ 8502698 w 8963335"/>
              <a:gd name="connsiteY1" fmla="*/ 88328 h 6960078"/>
              <a:gd name="connsiteX2" fmla="*/ 8963335 w 8963335"/>
              <a:gd name="connsiteY2" fmla="*/ 0 h 6960078"/>
              <a:gd name="connsiteX3" fmla="*/ 8729034 w 8963335"/>
              <a:gd name="connsiteY3" fmla="*/ 106287 h 6960078"/>
              <a:gd name="connsiteX4" fmla="*/ 6530790 w 8963335"/>
              <a:gd name="connsiteY4" fmla="*/ 1402426 h 6960078"/>
              <a:gd name="connsiteX5" fmla="*/ 6524852 w 8963335"/>
              <a:gd name="connsiteY5" fmla="*/ 5962431 h 6960078"/>
              <a:gd name="connsiteX6" fmla="*/ 8294675 w 8963335"/>
              <a:gd name="connsiteY6" fmla="*/ 6960078 h 6960078"/>
              <a:gd name="connsiteX7" fmla="*/ 0 w 8963335"/>
              <a:gd name="connsiteY7" fmla="*/ 6960078 h 6960078"/>
              <a:gd name="connsiteX8" fmla="*/ 0 w 8963335"/>
              <a:gd name="connsiteY8" fmla="*/ 102078 h 6960078"/>
              <a:gd name="connsiteX0" fmla="*/ 0 w 9073338"/>
              <a:gd name="connsiteY0" fmla="*/ 157080 h 7015080"/>
              <a:gd name="connsiteX1" fmla="*/ 8502698 w 9073338"/>
              <a:gd name="connsiteY1" fmla="*/ 143330 h 7015080"/>
              <a:gd name="connsiteX2" fmla="*/ 9073338 w 9073338"/>
              <a:gd name="connsiteY2" fmla="*/ 0 h 7015080"/>
              <a:gd name="connsiteX3" fmla="*/ 8729034 w 9073338"/>
              <a:gd name="connsiteY3" fmla="*/ 161289 h 7015080"/>
              <a:gd name="connsiteX4" fmla="*/ 6530790 w 9073338"/>
              <a:gd name="connsiteY4" fmla="*/ 1457428 h 7015080"/>
              <a:gd name="connsiteX5" fmla="*/ 6524852 w 9073338"/>
              <a:gd name="connsiteY5" fmla="*/ 6017433 h 7015080"/>
              <a:gd name="connsiteX6" fmla="*/ 8294675 w 9073338"/>
              <a:gd name="connsiteY6" fmla="*/ 7015080 h 7015080"/>
              <a:gd name="connsiteX7" fmla="*/ 0 w 9073338"/>
              <a:gd name="connsiteY7" fmla="*/ 7015080 h 7015080"/>
              <a:gd name="connsiteX8" fmla="*/ 0 w 9073338"/>
              <a:gd name="connsiteY8" fmla="*/ 157080 h 7015080"/>
              <a:gd name="connsiteX0" fmla="*/ 0 w 8729034"/>
              <a:gd name="connsiteY0" fmla="*/ 13750 h 6871750"/>
              <a:gd name="connsiteX1" fmla="*/ 8502698 w 8729034"/>
              <a:gd name="connsiteY1" fmla="*/ 0 h 6871750"/>
              <a:gd name="connsiteX2" fmla="*/ 8729034 w 8729034"/>
              <a:gd name="connsiteY2" fmla="*/ 17959 h 6871750"/>
              <a:gd name="connsiteX3" fmla="*/ 6530790 w 8729034"/>
              <a:gd name="connsiteY3" fmla="*/ 1314098 h 6871750"/>
              <a:gd name="connsiteX4" fmla="*/ 6524852 w 8729034"/>
              <a:gd name="connsiteY4" fmla="*/ 5874103 h 6871750"/>
              <a:gd name="connsiteX5" fmla="*/ 8294675 w 8729034"/>
              <a:gd name="connsiteY5" fmla="*/ 6871750 h 6871750"/>
              <a:gd name="connsiteX6" fmla="*/ 0 w 8729034"/>
              <a:gd name="connsiteY6" fmla="*/ 6871750 h 6871750"/>
              <a:gd name="connsiteX7" fmla="*/ 0 w 8729034"/>
              <a:gd name="connsiteY7" fmla="*/ 13750 h 6871750"/>
              <a:gd name="connsiteX0" fmla="*/ 0 w 8729034"/>
              <a:gd name="connsiteY0" fmla="*/ 0 h 6858000"/>
              <a:gd name="connsiteX1" fmla="*/ 8729034 w 8729034"/>
              <a:gd name="connsiteY1" fmla="*/ 4209 h 6858000"/>
              <a:gd name="connsiteX2" fmla="*/ 6530790 w 8729034"/>
              <a:gd name="connsiteY2" fmla="*/ 1300348 h 6858000"/>
              <a:gd name="connsiteX3" fmla="*/ 6524852 w 8729034"/>
              <a:gd name="connsiteY3" fmla="*/ 5860353 h 6858000"/>
              <a:gd name="connsiteX4" fmla="*/ 8294675 w 8729034"/>
              <a:gd name="connsiteY4" fmla="*/ 6858000 h 6858000"/>
              <a:gd name="connsiteX5" fmla="*/ 0 w 8729034"/>
              <a:gd name="connsiteY5" fmla="*/ 6858000 h 6858000"/>
              <a:gd name="connsiteX6" fmla="*/ 0 w 8729034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9034" h="6858000">
                <a:moveTo>
                  <a:pt x="0" y="0"/>
                </a:moveTo>
                <a:lnTo>
                  <a:pt x="8729034" y="4209"/>
                </a:lnTo>
                <a:lnTo>
                  <a:pt x="6530790" y="1300348"/>
                </a:lnTo>
                <a:cubicBezTo>
                  <a:pt x="6528811" y="2820350"/>
                  <a:pt x="6526831" y="4340351"/>
                  <a:pt x="6524852" y="5860353"/>
                </a:cubicBezTo>
                <a:lnTo>
                  <a:pt x="8294675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F6F8F8"/>
          </a:solidFill>
        </p:spPr>
        <p:txBody>
          <a:bodyPr wrap="square" lIns="720000" tIns="1080000" rIns="2880000" bIns="2880000" anchor="ctr">
            <a:noAutofit/>
          </a:bodyPr>
          <a:lstStyle>
            <a:lvl1pPr algn="l">
              <a:buNone/>
              <a:defRPr/>
            </a:lvl1pPr>
          </a:lstStyle>
          <a:p>
            <a:r>
              <a:rPr lang="en-GB"/>
              <a:t>Click on icon to insert image (include Alt Text)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D2FB892-A0F4-4B49-946B-F27A170AFB4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12933" y="612000"/>
            <a:ext cx="3217820" cy="508000"/>
          </a:xfrm>
        </p:spPr>
        <p:txBody>
          <a:bodyPr lIns="0" tIns="0" rIns="0" bIns="0"/>
          <a:lstStyle>
            <a:lvl1pPr algn="r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Heading label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BC3F5774-42F5-8F4D-BDAC-F15EC1784EE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2605" y="1928217"/>
            <a:ext cx="4428148" cy="300156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16000" indent="-216000">
              <a:buNone/>
              <a:defRPr sz="3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“quote text here, quote text here, quote text here, keep it short across 6 lines maximum”</a:t>
            </a:r>
          </a:p>
        </p:txBody>
      </p:sp>
      <p:pic>
        <p:nvPicPr>
          <p:cNvPr id="17" name="Picture 16" descr="Icon&#10;&#10;Description automatically generated with medium confidence">
            <a:extLst>
              <a:ext uri="{FF2B5EF4-FFF2-40B4-BE49-F238E27FC236}">
                <a16:creationId xmlns:a16="http://schemas.microsoft.com/office/drawing/2014/main" id="{E90ECFCD-0A99-F247-88C9-2C9BC550036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493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image with hea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Hexagon 3">
            <a:extLst>
              <a:ext uri="{FF2B5EF4-FFF2-40B4-BE49-F238E27FC236}">
                <a16:creationId xmlns:a16="http://schemas.microsoft.com/office/drawing/2014/main" id="{916CD9E2-0E59-E54B-A342-1439CC94F98C}"/>
              </a:ext>
            </a:extLst>
          </p:cNvPr>
          <p:cNvSpPr/>
          <p:nvPr userDrawn="1"/>
        </p:nvSpPr>
        <p:spPr>
          <a:xfrm rot="16200000">
            <a:off x="-605612" y="596720"/>
            <a:ext cx="6864922" cy="5671482"/>
          </a:xfrm>
          <a:custGeom>
            <a:avLst/>
            <a:gdLst>
              <a:gd name="connsiteX0" fmla="*/ 0 w 7261412"/>
              <a:gd name="connsiteY0" fmla="*/ 3059206 h 6118412"/>
              <a:gd name="connsiteX1" fmla="*/ 1005194 w 7261412"/>
              <a:gd name="connsiteY1" fmla="*/ 1 h 6118412"/>
              <a:gd name="connsiteX2" fmla="*/ 6256218 w 7261412"/>
              <a:gd name="connsiteY2" fmla="*/ 1 h 6118412"/>
              <a:gd name="connsiteX3" fmla="*/ 7261412 w 7261412"/>
              <a:gd name="connsiteY3" fmla="*/ 3059206 h 6118412"/>
              <a:gd name="connsiteX4" fmla="*/ 6256218 w 7261412"/>
              <a:gd name="connsiteY4" fmla="*/ 6118411 h 6118412"/>
              <a:gd name="connsiteX5" fmla="*/ 1005194 w 7261412"/>
              <a:gd name="connsiteY5" fmla="*/ 6118411 h 6118412"/>
              <a:gd name="connsiteX6" fmla="*/ 0 w 7261412"/>
              <a:gd name="connsiteY6" fmla="*/ 3059206 h 6118412"/>
              <a:gd name="connsiteX0" fmla="*/ 0 w 7267350"/>
              <a:gd name="connsiteY0" fmla="*/ 3059205 h 6118410"/>
              <a:gd name="connsiteX1" fmla="*/ 1005194 w 7267350"/>
              <a:gd name="connsiteY1" fmla="*/ 0 h 6118410"/>
              <a:gd name="connsiteX2" fmla="*/ 6256218 w 7267350"/>
              <a:gd name="connsiteY2" fmla="*/ 0 h 6118410"/>
              <a:gd name="connsiteX3" fmla="*/ 7267350 w 7267350"/>
              <a:gd name="connsiteY3" fmla="*/ 4341740 h 6118410"/>
              <a:gd name="connsiteX4" fmla="*/ 6256218 w 7267350"/>
              <a:gd name="connsiteY4" fmla="*/ 6118410 h 6118410"/>
              <a:gd name="connsiteX5" fmla="*/ 1005194 w 7267350"/>
              <a:gd name="connsiteY5" fmla="*/ 6118410 h 6118410"/>
              <a:gd name="connsiteX6" fmla="*/ 0 w 7267350"/>
              <a:gd name="connsiteY6" fmla="*/ 3059205 h 6118410"/>
              <a:gd name="connsiteX0" fmla="*/ 0 w 7277496"/>
              <a:gd name="connsiteY0" fmla="*/ 3059205 h 6118410"/>
              <a:gd name="connsiteX1" fmla="*/ 1005194 w 7277496"/>
              <a:gd name="connsiteY1" fmla="*/ 0 h 6118410"/>
              <a:gd name="connsiteX2" fmla="*/ 7277496 w 7277496"/>
              <a:gd name="connsiteY2" fmla="*/ 457200 h 6118410"/>
              <a:gd name="connsiteX3" fmla="*/ 7267350 w 7277496"/>
              <a:gd name="connsiteY3" fmla="*/ 4341740 h 6118410"/>
              <a:gd name="connsiteX4" fmla="*/ 6256218 w 7277496"/>
              <a:gd name="connsiteY4" fmla="*/ 6118410 h 6118410"/>
              <a:gd name="connsiteX5" fmla="*/ 1005194 w 7277496"/>
              <a:gd name="connsiteY5" fmla="*/ 6118410 h 6118410"/>
              <a:gd name="connsiteX6" fmla="*/ 0 w 7277496"/>
              <a:gd name="connsiteY6" fmla="*/ 3059205 h 6118410"/>
              <a:gd name="connsiteX0" fmla="*/ 0 w 7277496"/>
              <a:gd name="connsiteY0" fmla="*/ 2607943 h 5667148"/>
              <a:gd name="connsiteX1" fmla="*/ 405490 w 7277496"/>
              <a:gd name="connsiteY1" fmla="*/ 0 h 5667148"/>
              <a:gd name="connsiteX2" fmla="*/ 7277496 w 7277496"/>
              <a:gd name="connsiteY2" fmla="*/ 5938 h 5667148"/>
              <a:gd name="connsiteX3" fmla="*/ 7267350 w 7277496"/>
              <a:gd name="connsiteY3" fmla="*/ 3890478 h 5667148"/>
              <a:gd name="connsiteX4" fmla="*/ 6256218 w 7277496"/>
              <a:gd name="connsiteY4" fmla="*/ 5667148 h 5667148"/>
              <a:gd name="connsiteX5" fmla="*/ 1005194 w 7277496"/>
              <a:gd name="connsiteY5" fmla="*/ 5667148 h 5667148"/>
              <a:gd name="connsiteX6" fmla="*/ 0 w 7277496"/>
              <a:gd name="connsiteY6" fmla="*/ 2607943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599704 w 6872006"/>
              <a:gd name="connsiteY5" fmla="*/ 5667148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566227 w 6872006"/>
              <a:gd name="connsiteY3" fmla="*/ 3257961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1210"/>
              <a:gd name="connsiteX1" fmla="*/ 0 w 6872006"/>
              <a:gd name="connsiteY1" fmla="*/ 0 h 5661210"/>
              <a:gd name="connsiteX2" fmla="*/ 6872006 w 6872006"/>
              <a:gd name="connsiteY2" fmla="*/ 5938 h 5661210"/>
              <a:gd name="connsiteX3" fmla="*/ 6861860 w 6872006"/>
              <a:gd name="connsiteY3" fmla="*/ 3443591 h 5661210"/>
              <a:gd name="connsiteX4" fmla="*/ 4973453 w 6872006"/>
              <a:gd name="connsiteY4" fmla="*/ 5089632 h 5661210"/>
              <a:gd name="connsiteX5" fmla="*/ 1300348 w 6872006"/>
              <a:gd name="connsiteY5" fmla="*/ 5661210 h 5661210"/>
              <a:gd name="connsiteX6" fmla="*/ 4209 w 6872006"/>
              <a:gd name="connsiteY6" fmla="*/ 3462966 h 5661210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018466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861727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018466 w 6872006"/>
              <a:gd name="connsiteY5" fmla="*/ 5661210 h 5667148"/>
              <a:gd name="connsiteX6" fmla="*/ 4209 w 6872006"/>
              <a:gd name="connsiteY6" fmla="*/ 3861727 h 5667148"/>
              <a:gd name="connsiteX0" fmla="*/ 0 w 6889363"/>
              <a:gd name="connsiteY0" fmla="*/ 3844474 h 5667148"/>
              <a:gd name="connsiteX1" fmla="*/ 17357 w 6889363"/>
              <a:gd name="connsiteY1" fmla="*/ 0 h 5667148"/>
              <a:gd name="connsiteX2" fmla="*/ 6889363 w 6889363"/>
              <a:gd name="connsiteY2" fmla="*/ 5938 h 5667148"/>
              <a:gd name="connsiteX3" fmla="*/ 6879217 w 6889363"/>
              <a:gd name="connsiteY3" fmla="*/ 3443591 h 5667148"/>
              <a:gd name="connsiteX4" fmla="*/ 5588952 w 6889363"/>
              <a:gd name="connsiteY4" fmla="*/ 5667148 h 5667148"/>
              <a:gd name="connsiteX5" fmla="*/ 1035823 w 6889363"/>
              <a:gd name="connsiteY5" fmla="*/ 5661210 h 5667148"/>
              <a:gd name="connsiteX6" fmla="*/ 0 w 6889363"/>
              <a:gd name="connsiteY6" fmla="*/ 3844474 h 5667148"/>
              <a:gd name="connsiteX0" fmla="*/ 0 w 6910929"/>
              <a:gd name="connsiteY0" fmla="*/ 3831537 h 5667148"/>
              <a:gd name="connsiteX1" fmla="*/ 38923 w 6910929"/>
              <a:gd name="connsiteY1" fmla="*/ 0 h 5667148"/>
              <a:gd name="connsiteX2" fmla="*/ 6910929 w 6910929"/>
              <a:gd name="connsiteY2" fmla="*/ 5938 h 5667148"/>
              <a:gd name="connsiteX3" fmla="*/ 6900783 w 6910929"/>
              <a:gd name="connsiteY3" fmla="*/ 3443591 h 5667148"/>
              <a:gd name="connsiteX4" fmla="*/ 5610518 w 6910929"/>
              <a:gd name="connsiteY4" fmla="*/ 5667148 h 5667148"/>
              <a:gd name="connsiteX5" fmla="*/ 1057389 w 6910929"/>
              <a:gd name="connsiteY5" fmla="*/ 5661210 h 5667148"/>
              <a:gd name="connsiteX6" fmla="*/ 0 w 6910929"/>
              <a:gd name="connsiteY6" fmla="*/ 3831537 h 5667148"/>
              <a:gd name="connsiteX0" fmla="*/ 0 w 6910929"/>
              <a:gd name="connsiteY0" fmla="*/ 3831537 h 5667148"/>
              <a:gd name="connsiteX1" fmla="*/ 13042 w 6910929"/>
              <a:gd name="connsiteY1" fmla="*/ 0 h 5667148"/>
              <a:gd name="connsiteX2" fmla="*/ 6910929 w 6910929"/>
              <a:gd name="connsiteY2" fmla="*/ 5938 h 5667148"/>
              <a:gd name="connsiteX3" fmla="*/ 6900783 w 6910929"/>
              <a:gd name="connsiteY3" fmla="*/ 3443591 h 5667148"/>
              <a:gd name="connsiteX4" fmla="*/ 5610518 w 6910929"/>
              <a:gd name="connsiteY4" fmla="*/ 5667148 h 5667148"/>
              <a:gd name="connsiteX5" fmla="*/ 1057389 w 6910929"/>
              <a:gd name="connsiteY5" fmla="*/ 5661210 h 5667148"/>
              <a:gd name="connsiteX6" fmla="*/ 0 w 6910929"/>
              <a:gd name="connsiteY6" fmla="*/ 3831537 h 5667148"/>
              <a:gd name="connsiteX0" fmla="*/ 0 w 6910929"/>
              <a:gd name="connsiteY0" fmla="*/ 3825962 h 5661573"/>
              <a:gd name="connsiteX1" fmla="*/ 7423 w 6910929"/>
              <a:gd name="connsiteY1" fmla="*/ 0 h 5661573"/>
              <a:gd name="connsiteX2" fmla="*/ 6910929 w 6910929"/>
              <a:gd name="connsiteY2" fmla="*/ 363 h 5661573"/>
              <a:gd name="connsiteX3" fmla="*/ 6900783 w 6910929"/>
              <a:gd name="connsiteY3" fmla="*/ 3438016 h 5661573"/>
              <a:gd name="connsiteX4" fmla="*/ 5610518 w 6910929"/>
              <a:gd name="connsiteY4" fmla="*/ 5661573 h 5661573"/>
              <a:gd name="connsiteX5" fmla="*/ 1057389 w 6910929"/>
              <a:gd name="connsiteY5" fmla="*/ 5655635 h 5661573"/>
              <a:gd name="connsiteX6" fmla="*/ 0 w 6910929"/>
              <a:gd name="connsiteY6" fmla="*/ 3825962 h 5661573"/>
              <a:gd name="connsiteX0" fmla="*/ 56137 w 6967066"/>
              <a:gd name="connsiteY0" fmla="*/ 3832564 h 5668175"/>
              <a:gd name="connsiteX1" fmla="*/ 352 w 6967066"/>
              <a:gd name="connsiteY1" fmla="*/ 0 h 5668175"/>
              <a:gd name="connsiteX2" fmla="*/ 6967066 w 6967066"/>
              <a:gd name="connsiteY2" fmla="*/ 6965 h 5668175"/>
              <a:gd name="connsiteX3" fmla="*/ 6956920 w 6967066"/>
              <a:gd name="connsiteY3" fmla="*/ 3444618 h 5668175"/>
              <a:gd name="connsiteX4" fmla="*/ 5666655 w 6967066"/>
              <a:gd name="connsiteY4" fmla="*/ 5668175 h 5668175"/>
              <a:gd name="connsiteX5" fmla="*/ 1113526 w 6967066"/>
              <a:gd name="connsiteY5" fmla="*/ 5662237 h 5668175"/>
              <a:gd name="connsiteX6" fmla="*/ 56137 w 6967066"/>
              <a:gd name="connsiteY6" fmla="*/ 3832564 h 5668175"/>
              <a:gd name="connsiteX0" fmla="*/ 0 w 6910929"/>
              <a:gd name="connsiteY0" fmla="*/ 3825599 h 5661210"/>
              <a:gd name="connsiteX1" fmla="*/ 44012 w 6910929"/>
              <a:gd name="connsiteY1" fmla="*/ 45852 h 5661210"/>
              <a:gd name="connsiteX2" fmla="*/ 6910929 w 6910929"/>
              <a:gd name="connsiteY2" fmla="*/ 0 h 5661210"/>
              <a:gd name="connsiteX3" fmla="*/ 6900783 w 6910929"/>
              <a:gd name="connsiteY3" fmla="*/ 3437653 h 5661210"/>
              <a:gd name="connsiteX4" fmla="*/ 5610518 w 6910929"/>
              <a:gd name="connsiteY4" fmla="*/ 5661210 h 5661210"/>
              <a:gd name="connsiteX5" fmla="*/ 1057389 w 6910929"/>
              <a:gd name="connsiteY5" fmla="*/ 5655272 h 5661210"/>
              <a:gd name="connsiteX6" fmla="*/ 0 w 6910929"/>
              <a:gd name="connsiteY6" fmla="*/ 3825599 h 5661210"/>
              <a:gd name="connsiteX0" fmla="*/ 996 w 6911925"/>
              <a:gd name="connsiteY0" fmla="*/ 3829263 h 5664874"/>
              <a:gd name="connsiteX1" fmla="*/ 1763 w 6911925"/>
              <a:gd name="connsiteY1" fmla="*/ 0 h 5664874"/>
              <a:gd name="connsiteX2" fmla="*/ 6911925 w 6911925"/>
              <a:gd name="connsiteY2" fmla="*/ 3664 h 5664874"/>
              <a:gd name="connsiteX3" fmla="*/ 6901779 w 6911925"/>
              <a:gd name="connsiteY3" fmla="*/ 3441317 h 5664874"/>
              <a:gd name="connsiteX4" fmla="*/ 5611514 w 6911925"/>
              <a:gd name="connsiteY4" fmla="*/ 5664874 h 5664874"/>
              <a:gd name="connsiteX5" fmla="*/ 1058385 w 6911925"/>
              <a:gd name="connsiteY5" fmla="*/ 5658936 h 5664874"/>
              <a:gd name="connsiteX6" fmla="*/ 996 w 6911925"/>
              <a:gd name="connsiteY6" fmla="*/ 3829263 h 5664874"/>
              <a:gd name="connsiteX0" fmla="*/ 3982 w 6914911"/>
              <a:gd name="connsiteY0" fmla="*/ 3835865 h 5671476"/>
              <a:gd name="connsiteX1" fmla="*/ 1421 w 6914911"/>
              <a:gd name="connsiteY1" fmla="*/ 0 h 5671476"/>
              <a:gd name="connsiteX2" fmla="*/ 6914911 w 6914911"/>
              <a:gd name="connsiteY2" fmla="*/ 10266 h 5671476"/>
              <a:gd name="connsiteX3" fmla="*/ 6904765 w 6914911"/>
              <a:gd name="connsiteY3" fmla="*/ 3447919 h 5671476"/>
              <a:gd name="connsiteX4" fmla="*/ 5614500 w 6914911"/>
              <a:gd name="connsiteY4" fmla="*/ 5671476 h 5671476"/>
              <a:gd name="connsiteX5" fmla="*/ 1061371 w 6914911"/>
              <a:gd name="connsiteY5" fmla="*/ 5665538 h 5671476"/>
              <a:gd name="connsiteX6" fmla="*/ 3982 w 6914911"/>
              <a:gd name="connsiteY6" fmla="*/ 3835865 h 5671476"/>
              <a:gd name="connsiteX0" fmla="*/ 3982 w 6904765"/>
              <a:gd name="connsiteY0" fmla="*/ 3835865 h 5671476"/>
              <a:gd name="connsiteX1" fmla="*/ 1421 w 6904765"/>
              <a:gd name="connsiteY1" fmla="*/ 0 h 5671476"/>
              <a:gd name="connsiteX2" fmla="*/ 6815114 w 6904765"/>
              <a:gd name="connsiteY2" fmla="*/ 49879 h 5671476"/>
              <a:gd name="connsiteX3" fmla="*/ 6904765 w 6904765"/>
              <a:gd name="connsiteY3" fmla="*/ 3447919 h 5671476"/>
              <a:gd name="connsiteX4" fmla="*/ 5614500 w 6904765"/>
              <a:gd name="connsiteY4" fmla="*/ 5671476 h 5671476"/>
              <a:gd name="connsiteX5" fmla="*/ 1061371 w 6904765"/>
              <a:gd name="connsiteY5" fmla="*/ 5665538 h 5671476"/>
              <a:gd name="connsiteX6" fmla="*/ 3982 w 6904765"/>
              <a:gd name="connsiteY6" fmla="*/ 3835865 h 5671476"/>
              <a:gd name="connsiteX0" fmla="*/ 3982 w 6914914"/>
              <a:gd name="connsiteY0" fmla="*/ 3835865 h 5671476"/>
              <a:gd name="connsiteX1" fmla="*/ 1421 w 6914914"/>
              <a:gd name="connsiteY1" fmla="*/ 0 h 5671476"/>
              <a:gd name="connsiteX2" fmla="*/ 6914914 w 6914914"/>
              <a:gd name="connsiteY2" fmla="*/ 6965 h 5671476"/>
              <a:gd name="connsiteX3" fmla="*/ 6904765 w 6914914"/>
              <a:gd name="connsiteY3" fmla="*/ 3447919 h 5671476"/>
              <a:gd name="connsiteX4" fmla="*/ 5614500 w 6914914"/>
              <a:gd name="connsiteY4" fmla="*/ 5671476 h 5671476"/>
              <a:gd name="connsiteX5" fmla="*/ 1061371 w 6914914"/>
              <a:gd name="connsiteY5" fmla="*/ 5665538 h 5671476"/>
              <a:gd name="connsiteX6" fmla="*/ 3982 w 6914914"/>
              <a:gd name="connsiteY6" fmla="*/ 3835865 h 5671476"/>
              <a:gd name="connsiteX0" fmla="*/ 3982 w 6917563"/>
              <a:gd name="connsiteY0" fmla="*/ 3835865 h 5671476"/>
              <a:gd name="connsiteX1" fmla="*/ 1421 w 6917563"/>
              <a:gd name="connsiteY1" fmla="*/ 0 h 5671476"/>
              <a:gd name="connsiteX2" fmla="*/ 6914914 w 6917563"/>
              <a:gd name="connsiteY2" fmla="*/ 6965 h 5671476"/>
              <a:gd name="connsiteX3" fmla="*/ 6917563 w 6917563"/>
              <a:gd name="connsiteY3" fmla="*/ 3435219 h 5671476"/>
              <a:gd name="connsiteX4" fmla="*/ 5614500 w 6917563"/>
              <a:gd name="connsiteY4" fmla="*/ 5671476 h 5671476"/>
              <a:gd name="connsiteX5" fmla="*/ 1061371 w 6917563"/>
              <a:gd name="connsiteY5" fmla="*/ 5665538 h 5671476"/>
              <a:gd name="connsiteX6" fmla="*/ 3982 w 6917563"/>
              <a:gd name="connsiteY6" fmla="*/ 3835865 h 5671476"/>
              <a:gd name="connsiteX0" fmla="*/ 3982 w 6917563"/>
              <a:gd name="connsiteY0" fmla="*/ 3835865 h 5671476"/>
              <a:gd name="connsiteX1" fmla="*/ 1421 w 6917563"/>
              <a:gd name="connsiteY1" fmla="*/ 0 h 5671476"/>
              <a:gd name="connsiteX2" fmla="*/ 6914917 w 6917563"/>
              <a:gd name="connsiteY2" fmla="*/ 615 h 5671476"/>
              <a:gd name="connsiteX3" fmla="*/ 6917563 w 6917563"/>
              <a:gd name="connsiteY3" fmla="*/ 3435219 h 5671476"/>
              <a:gd name="connsiteX4" fmla="*/ 5614500 w 6917563"/>
              <a:gd name="connsiteY4" fmla="*/ 5671476 h 5671476"/>
              <a:gd name="connsiteX5" fmla="*/ 1061371 w 6917563"/>
              <a:gd name="connsiteY5" fmla="*/ 5665538 h 5671476"/>
              <a:gd name="connsiteX6" fmla="*/ 3982 w 6917563"/>
              <a:gd name="connsiteY6" fmla="*/ 3835865 h 5671476"/>
              <a:gd name="connsiteX0" fmla="*/ 998 w 6917905"/>
              <a:gd name="connsiteY0" fmla="*/ 3862276 h 5671476"/>
              <a:gd name="connsiteX1" fmla="*/ 1763 w 6917905"/>
              <a:gd name="connsiteY1" fmla="*/ 0 h 5671476"/>
              <a:gd name="connsiteX2" fmla="*/ 6915259 w 6917905"/>
              <a:gd name="connsiteY2" fmla="*/ 615 h 5671476"/>
              <a:gd name="connsiteX3" fmla="*/ 6917905 w 6917905"/>
              <a:gd name="connsiteY3" fmla="*/ 3435219 h 5671476"/>
              <a:gd name="connsiteX4" fmla="*/ 5614842 w 6917905"/>
              <a:gd name="connsiteY4" fmla="*/ 5671476 h 5671476"/>
              <a:gd name="connsiteX5" fmla="*/ 1061713 w 6917905"/>
              <a:gd name="connsiteY5" fmla="*/ 5665538 h 5671476"/>
              <a:gd name="connsiteX6" fmla="*/ 998 w 6917905"/>
              <a:gd name="connsiteY6" fmla="*/ 3862276 h 5671476"/>
              <a:gd name="connsiteX0" fmla="*/ 998 w 6917905"/>
              <a:gd name="connsiteY0" fmla="*/ 3862276 h 5671476"/>
              <a:gd name="connsiteX1" fmla="*/ 1763 w 6917905"/>
              <a:gd name="connsiteY1" fmla="*/ 0 h 5671476"/>
              <a:gd name="connsiteX2" fmla="*/ 6915259 w 6917905"/>
              <a:gd name="connsiteY2" fmla="*/ 615 h 5671476"/>
              <a:gd name="connsiteX3" fmla="*/ 6917905 w 6917905"/>
              <a:gd name="connsiteY3" fmla="*/ 3435219 h 5671476"/>
              <a:gd name="connsiteX4" fmla="*/ 5614842 w 6917905"/>
              <a:gd name="connsiteY4" fmla="*/ 5671476 h 5671476"/>
              <a:gd name="connsiteX5" fmla="*/ 1045081 w 6917905"/>
              <a:gd name="connsiteY5" fmla="*/ 5668839 h 5671476"/>
              <a:gd name="connsiteX6" fmla="*/ 998 w 6917905"/>
              <a:gd name="connsiteY6" fmla="*/ 3862276 h 5671476"/>
              <a:gd name="connsiteX0" fmla="*/ 998 w 6917905"/>
              <a:gd name="connsiteY0" fmla="*/ 3862276 h 5668839"/>
              <a:gd name="connsiteX1" fmla="*/ 1763 w 6917905"/>
              <a:gd name="connsiteY1" fmla="*/ 0 h 5668839"/>
              <a:gd name="connsiteX2" fmla="*/ 6915259 w 6917905"/>
              <a:gd name="connsiteY2" fmla="*/ 615 h 5668839"/>
              <a:gd name="connsiteX3" fmla="*/ 6917905 w 6917905"/>
              <a:gd name="connsiteY3" fmla="*/ 3435219 h 5668839"/>
              <a:gd name="connsiteX4" fmla="*/ 5511718 w 6917905"/>
              <a:gd name="connsiteY4" fmla="*/ 5588948 h 5668839"/>
              <a:gd name="connsiteX5" fmla="*/ 1045081 w 6917905"/>
              <a:gd name="connsiteY5" fmla="*/ 5668839 h 5668839"/>
              <a:gd name="connsiteX6" fmla="*/ 998 w 6917905"/>
              <a:gd name="connsiteY6" fmla="*/ 3862276 h 5668839"/>
              <a:gd name="connsiteX0" fmla="*/ 998 w 6917905"/>
              <a:gd name="connsiteY0" fmla="*/ 3862276 h 5674780"/>
              <a:gd name="connsiteX1" fmla="*/ 1763 w 6917905"/>
              <a:gd name="connsiteY1" fmla="*/ 0 h 5674780"/>
              <a:gd name="connsiteX2" fmla="*/ 6915259 w 6917905"/>
              <a:gd name="connsiteY2" fmla="*/ 615 h 5674780"/>
              <a:gd name="connsiteX3" fmla="*/ 6917905 w 6917905"/>
              <a:gd name="connsiteY3" fmla="*/ 3435219 h 5674780"/>
              <a:gd name="connsiteX4" fmla="*/ 5614843 w 6917905"/>
              <a:gd name="connsiteY4" fmla="*/ 5674780 h 5674780"/>
              <a:gd name="connsiteX5" fmla="*/ 1045081 w 6917905"/>
              <a:gd name="connsiteY5" fmla="*/ 5668839 h 5674780"/>
              <a:gd name="connsiteX6" fmla="*/ 998 w 6917905"/>
              <a:gd name="connsiteY6" fmla="*/ 3862276 h 5674780"/>
              <a:gd name="connsiteX0" fmla="*/ 998 w 6917905"/>
              <a:gd name="connsiteY0" fmla="*/ 3862276 h 5668839"/>
              <a:gd name="connsiteX1" fmla="*/ 1763 w 6917905"/>
              <a:gd name="connsiteY1" fmla="*/ 0 h 5668839"/>
              <a:gd name="connsiteX2" fmla="*/ 6915259 w 6917905"/>
              <a:gd name="connsiteY2" fmla="*/ 615 h 5668839"/>
              <a:gd name="connsiteX3" fmla="*/ 6917905 w 6917905"/>
              <a:gd name="connsiteY3" fmla="*/ 3435219 h 5668839"/>
              <a:gd name="connsiteX4" fmla="*/ 5608190 w 6917905"/>
              <a:gd name="connsiteY4" fmla="*/ 5645070 h 5668839"/>
              <a:gd name="connsiteX5" fmla="*/ 1045081 w 6917905"/>
              <a:gd name="connsiteY5" fmla="*/ 5668839 h 5668839"/>
              <a:gd name="connsiteX6" fmla="*/ 998 w 6917905"/>
              <a:gd name="connsiteY6" fmla="*/ 3862276 h 5668839"/>
              <a:gd name="connsiteX0" fmla="*/ 998 w 6917905"/>
              <a:gd name="connsiteY0" fmla="*/ 3862276 h 5671482"/>
              <a:gd name="connsiteX1" fmla="*/ 1763 w 6917905"/>
              <a:gd name="connsiteY1" fmla="*/ 0 h 5671482"/>
              <a:gd name="connsiteX2" fmla="*/ 6915259 w 6917905"/>
              <a:gd name="connsiteY2" fmla="*/ 615 h 5671482"/>
              <a:gd name="connsiteX3" fmla="*/ 6917905 w 6917905"/>
              <a:gd name="connsiteY3" fmla="*/ 3435219 h 5671482"/>
              <a:gd name="connsiteX4" fmla="*/ 5614844 w 6917905"/>
              <a:gd name="connsiteY4" fmla="*/ 5671482 h 5671482"/>
              <a:gd name="connsiteX5" fmla="*/ 1045081 w 6917905"/>
              <a:gd name="connsiteY5" fmla="*/ 5668839 h 5671482"/>
              <a:gd name="connsiteX6" fmla="*/ 998 w 6917905"/>
              <a:gd name="connsiteY6" fmla="*/ 3862276 h 5671482"/>
              <a:gd name="connsiteX0" fmla="*/ 998 w 6917905"/>
              <a:gd name="connsiteY0" fmla="*/ 3862276 h 5671482"/>
              <a:gd name="connsiteX1" fmla="*/ 1763 w 6917905"/>
              <a:gd name="connsiteY1" fmla="*/ 0 h 5671482"/>
              <a:gd name="connsiteX2" fmla="*/ 6915259 w 6917905"/>
              <a:gd name="connsiteY2" fmla="*/ 615 h 5671482"/>
              <a:gd name="connsiteX3" fmla="*/ 6917905 w 6917905"/>
              <a:gd name="connsiteY3" fmla="*/ 3435219 h 5671482"/>
              <a:gd name="connsiteX4" fmla="*/ 5614844 w 6917905"/>
              <a:gd name="connsiteY4" fmla="*/ 5671482 h 5671482"/>
              <a:gd name="connsiteX5" fmla="*/ 1038428 w 6917905"/>
              <a:gd name="connsiteY5" fmla="*/ 5668839 h 5671482"/>
              <a:gd name="connsiteX6" fmla="*/ 998 w 6917905"/>
              <a:gd name="connsiteY6" fmla="*/ 3862276 h 5671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17905" h="5671482">
                <a:moveTo>
                  <a:pt x="998" y="3862276"/>
                </a:moveTo>
                <a:cubicBezTo>
                  <a:pt x="6784" y="2580785"/>
                  <a:pt x="-4023" y="1281491"/>
                  <a:pt x="1763" y="0"/>
                </a:cubicBezTo>
                <a:lnTo>
                  <a:pt x="6915259" y="615"/>
                </a:lnTo>
                <a:lnTo>
                  <a:pt x="6917905" y="3435219"/>
                </a:lnTo>
                <a:lnTo>
                  <a:pt x="5614844" y="5671482"/>
                </a:lnTo>
                <a:lnTo>
                  <a:pt x="1038428" y="5668839"/>
                </a:lnTo>
                <a:lnTo>
                  <a:pt x="998" y="386227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05B32A22-FAFC-364D-99CB-B22D6ABBBFB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02000" y="-3175"/>
            <a:ext cx="8890000" cy="6861175"/>
          </a:xfrm>
          <a:custGeom>
            <a:avLst/>
            <a:gdLst>
              <a:gd name="connsiteX0" fmla="*/ 0 w 8890000"/>
              <a:gd name="connsiteY0" fmla="*/ 0 h 6861175"/>
              <a:gd name="connsiteX1" fmla="*/ 8890000 w 8890000"/>
              <a:gd name="connsiteY1" fmla="*/ 0 h 6861175"/>
              <a:gd name="connsiteX2" fmla="*/ 8890000 w 8890000"/>
              <a:gd name="connsiteY2" fmla="*/ 6861175 h 6861175"/>
              <a:gd name="connsiteX3" fmla="*/ 561739 w 8890000"/>
              <a:gd name="connsiteY3" fmla="*/ 6861175 h 6861175"/>
              <a:gd name="connsiteX4" fmla="*/ 2362512 w 8890000"/>
              <a:gd name="connsiteY4" fmla="*/ 5834990 h 6861175"/>
              <a:gd name="connsiteX5" fmla="*/ 2365155 w 8890000"/>
              <a:gd name="connsiteY5" fmla="*/ 1293624 h 6861175"/>
              <a:gd name="connsiteX6" fmla="*/ 128892 w 8890000"/>
              <a:gd name="connsiteY6" fmla="*/ 543 h 6861175"/>
              <a:gd name="connsiteX7" fmla="*/ 0 w 8890000"/>
              <a:gd name="connsiteY7" fmla="*/ 642 h 686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90000" h="6861175">
                <a:moveTo>
                  <a:pt x="0" y="0"/>
                </a:moveTo>
                <a:lnTo>
                  <a:pt x="8890000" y="0"/>
                </a:lnTo>
                <a:lnTo>
                  <a:pt x="8890000" y="6861175"/>
                </a:lnTo>
                <a:lnTo>
                  <a:pt x="561739" y="6861175"/>
                </a:lnTo>
                <a:lnTo>
                  <a:pt x="2362512" y="5834990"/>
                </a:lnTo>
                <a:lnTo>
                  <a:pt x="2365155" y="1293624"/>
                </a:lnTo>
                <a:lnTo>
                  <a:pt x="128892" y="543"/>
                </a:lnTo>
                <a:lnTo>
                  <a:pt x="0" y="642"/>
                </a:lnTo>
                <a:close/>
              </a:path>
            </a:pathLst>
          </a:custGeom>
          <a:solidFill>
            <a:srgbClr val="F6F8F8"/>
          </a:solidFill>
        </p:spPr>
        <p:txBody>
          <a:bodyPr wrap="square" lIns="2160000" tIns="720000" rIns="1080000" bIns="2880000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(include Alt Text)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612000" y="516181"/>
            <a:ext cx="86510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F1649F8-C95E-B04E-A0E7-F89193CC97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2775" y="2519999"/>
            <a:ext cx="4428148" cy="300156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Heading text across multiple lines, keep to max 3 or 4 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3A0CEB-1ADA-CA42-8099-765250B64F2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2775" y="604838"/>
            <a:ext cx="3217820" cy="508000"/>
          </a:xfrm>
        </p:spPr>
        <p:txBody>
          <a:bodyPr lIns="0" tIns="0" rIns="0" bIns="0"/>
          <a:lstStyle>
            <a:lvl1pPr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Heading label</a:t>
            </a:r>
          </a:p>
        </p:txBody>
      </p:sp>
      <p:pic>
        <p:nvPicPr>
          <p:cNvPr id="14" name="Picture 13" descr="Icon&#10;&#10;Description automatically generated with medium confidence">
            <a:extLst>
              <a:ext uri="{FF2B5EF4-FFF2-40B4-BE49-F238E27FC236}">
                <a16:creationId xmlns:a16="http://schemas.microsoft.com/office/drawing/2014/main" id="{7A3EBEC3-DDD4-7E4A-A639-94F1BC0535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70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E51475-52E6-45F5-91CB-167A5AEE5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27F5-96F0-8945-AE57-A8B4EB944936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39CAD4-1E37-4F7B-8F41-D5C84888D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004306-2593-44F0-8C75-1F7BEF96C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67EA4-DCE3-FB49-A794-A4595EF63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044306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image with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Hexagon 3">
            <a:extLst>
              <a:ext uri="{FF2B5EF4-FFF2-40B4-BE49-F238E27FC236}">
                <a16:creationId xmlns:a16="http://schemas.microsoft.com/office/drawing/2014/main" id="{916CD9E2-0E59-E54B-A342-1439CC94F98C}"/>
              </a:ext>
            </a:extLst>
          </p:cNvPr>
          <p:cNvSpPr/>
          <p:nvPr userDrawn="1"/>
        </p:nvSpPr>
        <p:spPr>
          <a:xfrm rot="16200000">
            <a:off x="-605612" y="596720"/>
            <a:ext cx="6864922" cy="5671482"/>
          </a:xfrm>
          <a:custGeom>
            <a:avLst/>
            <a:gdLst>
              <a:gd name="connsiteX0" fmla="*/ 0 w 7261412"/>
              <a:gd name="connsiteY0" fmla="*/ 3059206 h 6118412"/>
              <a:gd name="connsiteX1" fmla="*/ 1005194 w 7261412"/>
              <a:gd name="connsiteY1" fmla="*/ 1 h 6118412"/>
              <a:gd name="connsiteX2" fmla="*/ 6256218 w 7261412"/>
              <a:gd name="connsiteY2" fmla="*/ 1 h 6118412"/>
              <a:gd name="connsiteX3" fmla="*/ 7261412 w 7261412"/>
              <a:gd name="connsiteY3" fmla="*/ 3059206 h 6118412"/>
              <a:gd name="connsiteX4" fmla="*/ 6256218 w 7261412"/>
              <a:gd name="connsiteY4" fmla="*/ 6118411 h 6118412"/>
              <a:gd name="connsiteX5" fmla="*/ 1005194 w 7261412"/>
              <a:gd name="connsiteY5" fmla="*/ 6118411 h 6118412"/>
              <a:gd name="connsiteX6" fmla="*/ 0 w 7261412"/>
              <a:gd name="connsiteY6" fmla="*/ 3059206 h 6118412"/>
              <a:gd name="connsiteX0" fmla="*/ 0 w 7267350"/>
              <a:gd name="connsiteY0" fmla="*/ 3059205 h 6118410"/>
              <a:gd name="connsiteX1" fmla="*/ 1005194 w 7267350"/>
              <a:gd name="connsiteY1" fmla="*/ 0 h 6118410"/>
              <a:gd name="connsiteX2" fmla="*/ 6256218 w 7267350"/>
              <a:gd name="connsiteY2" fmla="*/ 0 h 6118410"/>
              <a:gd name="connsiteX3" fmla="*/ 7267350 w 7267350"/>
              <a:gd name="connsiteY3" fmla="*/ 4341740 h 6118410"/>
              <a:gd name="connsiteX4" fmla="*/ 6256218 w 7267350"/>
              <a:gd name="connsiteY4" fmla="*/ 6118410 h 6118410"/>
              <a:gd name="connsiteX5" fmla="*/ 1005194 w 7267350"/>
              <a:gd name="connsiteY5" fmla="*/ 6118410 h 6118410"/>
              <a:gd name="connsiteX6" fmla="*/ 0 w 7267350"/>
              <a:gd name="connsiteY6" fmla="*/ 3059205 h 6118410"/>
              <a:gd name="connsiteX0" fmla="*/ 0 w 7277496"/>
              <a:gd name="connsiteY0" fmla="*/ 3059205 h 6118410"/>
              <a:gd name="connsiteX1" fmla="*/ 1005194 w 7277496"/>
              <a:gd name="connsiteY1" fmla="*/ 0 h 6118410"/>
              <a:gd name="connsiteX2" fmla="*/ 7277496 w 7277496"/>
              <a:gd name="connsiteY2" fmla="*/ 457200 h 6118410"/>
              <a:gd name="connsiteX3" fmla="*/ 7267350 w 7277496"/>
              <a:gd name="connsiteY3" fmla="*/ 4341740 h 6118410"/>
              <a:gd name="connsiteX4" fmla="*/ 6256218 w 7277496"/>
              <a:gd name="connsiteY4" fmla="*/ 6118410 h 6118410"/>
              <a:gd name="connsiteX5" fmla="*/ 1005194 w 7277496"/>
              <a:gd name="connsiteY5" fmla="*/ 6118410 h 6118410"/>
              <a:gd name="connsiteX6" fmla="*/ 0 w 7277496"/>
              <a:gd name="connsiteY6" fmla="*/ 3059205 h 6118410"/>
              <a:gd name="connsiteX0" fmla="*/ 0 w 7277496"/>
              <a:gd name="connsiteY0" fmla="*/ 2607943 h 5667148"/>
              <a:gd name="connsiteX1" fmla="*/ 405490 w 7277496"/>
              <a:gd name="connsiteY1" fmla="*/ 0 h 5667148"/>
              <a:gd name="connsiteX2" fmla="*/ 7277496 w 7277496"/>
              <a:gd name="connsiteY2" fmla="*/ 5938 h 5667148"/>
              <a:gd name="connsiteX3" fmla="*/ 7267350 w 7277496"/>
              <a:gd name="connsiteY3" fmla="*/ 3890478 h 5667148"/>
              <a:gd name="connsiteX4" fmla="*/ 6256218 w 7277496"/>
              <a:gd name="connsiteY4" fmla="*/ 5667148 h 5667148"/>
              <a:gd name="connsiteX5" fmla="*/ 1005194 w 7277496"/>
              <a:gd name="connsiteY5" fmla="*/ 5667148 h 5667148"/>
              <a:gd name="connsiteX6" fmla="*/ 0 w 7277496"/>
              <a:gd name="connsiteY6" fmla="*/ 2607943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599704 w 6872006"/>
              <a:gd name="connsiteY5" fmla="*/ 5667148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566227 w 6872006"/>
              <a:gd name="connsiteY3" fmla="*/ 3257961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1210"/>
              <a:gd name="connsiteX1" fmla="*/ 0 w 6872006"/>
              <a:gd name="connsiteY1" fmla="*/ 0 h 5661210"/>
              <a:gd name="connsiteX2" fmla="*/ 6872006 w 6872006"/>
              <a:gd name="connsiteY2" fmla="*/ 5938 h 5661210"/>
              <a:gd name="connsiteX3" fmla="*/ 6861860 w 6872006"/>
              <a:gd name="connsiteY3" fmla="*/ 3443591 h 5661210"/>
              <a:gd name="connsiteX4" fmla="*/ 4973453 w 6872006"/>
              <a:gd name="connsiteY4" fmla="*/ 5089632 h 5661210"/>
              <a:gd name="connsiteX5" fmla="*/ 1300348 w 6872006"/>
              <a:gd name="connsiteY5" fmla="*/ 5661210 h 5661210"/>
              <a:gd name="connsiteX6" fmla="*/ 4209 w 6872006"/>
              <a:gd name="connsiteY6" fmla="*/ 3462966 h 5661210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018466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861727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018466 w 6872006"/>
              <a:gd name="connsiteY5" fmla="*/ 5661210 h 5667148"/>
              <a:gd name="connsiteX6" fmla="*/ 4209 w 6872006"/>
              <a:gd name="connsiteY6" fmla="*/ 3861727 h 5667148"/>
              <a:gd name="connsiteX0" fmla="*/ 0 w 6889363"/>
              <a:gd name="connsiteY0" fmla="*/ 3844474 h 5667148"/>
              <a:gd name="connsiteX1" fmla="*/ 17357 w 6889363"/>
              <a:gd name="connsiteY1" fmla="*/ 0 h 5667148"/>
              <a:gd name="connsiteX2" fmla="*/ 6889363 w 6889363"/>
              <a:gd name="connsiteY2" fmla="*/ 5938 h 5667148"/>
              <a:gd name="connsiteX3" fmla="*/ 6879217 w 6889363"/>
              <a:gd name="connsiteY3" fmla="*/ 3443591 h 5667148"/>
              <a:gd name="connsiteX4" fmla="*/ 5588952 w 6889363"/>
              <a:gd name="connsiteY4" fmla="*/ 5667148 h 5667148"/>
              <a:gd name="connsiteX5" fmla="*/ 1035823 w 6889363"/>
              <a:gd name="connsiteY5" fmla="*/ 5661210 h 5667148"/>
              <a:gd name="connsiteX6" fmla="*/ 0 w 6889363"/>
              <a:gd name="connsiteY6" fmla="*/ 3844474 h 5667148"/>
              <a:gd name="connsiteX0" fmla="*/ 0 w 6910929"/>
              <a:gd name="connsiteY0" fmla="*/ 3831537 h 5667148"/>
              <a:gd name="connsiteX1" fmla="*/ 38923 w 6910929"/>
              <a:gd name="connsiteY1" fmla="*/ 0 h 5667148"/>
              <a:gd name="connsiteX2" fmla="*/ 6910929 w 6910929"/>
              <a:gd name="connsiteY2" fmla="*/ 5938 h 5667148"/>
              <a:gd name="connsiteX3" fmla="*/ 6900783 w 6910929"/>
              <a:gd name="connsiteY3" fmla="*/ 3443591 h 5667148"/>
              <a:gd name="connsiteX4" fmla="*/ 5610518 w 6910929"/>
              <a:gd name="connsiteY4" fmla="*/ 5667148 h 5667148"/>
              <a:gd name="connsiteX5" fmla="*/ 1057389 w 6910929"/>
              <a:gd name="connsiteY5" fmla="*/ 5661210 h 5667148"/>
              <a:gd name="connsiteX6" fmla="*/ 0 w 6910929"/>
              <a:gd name="connsiteY6" fmla="*/ 3831537 h 5667148"/>
              <a:gd name="connsiteX0" fmla="*/ 0 w 6910929"/>
              <a:gd name="connsiteY0" fmla="*/ 3831537 h 5667148"/>
              <a:gd name="connsiteX1" fmla="*/ 13042 w 6910929"/>
              <a:gd name="connsiteY1" fmla="*/ 0 h 5667148"/>
              <a:gd name="connsiteX2" fmla="*/ 6910929 w 6910929"/>
              <a:gd name="connsiteY2" fmla="*/ 5938 h 5667148"/>
              <a:gd name="connsiteX3" fmla="*/ 6900783 w 6910929"/>
              <a:gd name="connsiteY3" fmla="*/ 3443591 h 5667148"/>
              <a:gd name="connsiteX4" fmla="*/ 5610518 w 6910929"/>
              <a:gd name="connsiteY4" fmla="*/ 5667148 h 5667148"/>
              <a:gd name="connsiteX5" fmla="*/ 1057389 w 6910929"/>
              <a:gd name="connsiteY5" fmla="*/ 5661210 h 5667148"/>
              <a:gd name="connsiteX6" fmla="*/ 0 w 6910929"/>
              <a:gd name="connsiteY6" fmla="*/ 3831537 h 5667148"/>
              <a:gd name="connsiteX0" fmla="*/ 0 w 6910929"/>
              <a:gd name="connsiteY0" fmla="*/ 3825962 h 5661573"/>
              <a:gd name="connsiteX1" fmla="*/ 7423 w 6910929"/>
              <a:gd name="connsiteY1" fmla="*/ 0 h 5661573"/>
              <a:gd name="connsiteX2" fmla="*/ 6910929 w 6910929"/>
              <a:gd name="connsiteY2" fmla="*/ 363 h 5661573"/>
              <a:gd name="connsiteX3" fmla="*/ 6900783 w 6910929"/>
              <a:gd name="connsiteY3" fmla="*/ 3438016 h 5661573"/>
              <a:gd name="connsiteX4" fmla="*/ 5610518 w 6910929"/>
              <a:gd name="connsiteY4" fmla="*/ 5661573 h 5661573"/>
              <a:gd name="connsiteX5" fmla="*/ 1057389 w 6910929"/>
              <a:gd name="connsiteY5" fmla="*/ 5655635 h 5661573"/>
              <a:gd name="connsiteX6" fmla="*/ 0 w 6910929"/>
              <a:gd name="connsiteY6" fmla="*/ 3825962 h 5661573"/>
              <a:gd name="connsiteX0" fmla="*/ 56137 w 6967066"/>
              <a:gd name="connsiteY0" fmla="*/ 3832564 h 5668175"/>
              <a:gd name="connsiteX1" fmla="*/ 352 w 6967066"/>
              <a:gd name="connsiteY1" fmla="*/ 0 h 5668175"/>
              <a:gd name="connsiteX2" fmla="*/ 6967066 w 6967066"/>
              <a:gd name="connsiteY2" fmla="*/ 6965 h 5668175"/>
              <a:gd name="connsiteX3" fmla="*/ 6956920 w 6967066"/>
              <a:gd name="connsiteY3" fmla="*/ 3444618 h 5668175"/>
              <a:gd name="connsiteX4" fmla="*/ 5666655 w 6967066"/>
              <a:gd name="connsiteY4" fmla="*/ 5668175 h 5668175"/>
              <a:gd name="connsiteX5" fmla="*/ 1113526 w 6967066"/>
              <a:gd name="connsiteY5" fmla="*/ 5662237 h 5668175"/>
              <a:gd name="connsiteX6" fmla="*/ 56137 w 6967066"/>
              <a:gd name="connsiteY6" fmla="*/ 3832564 h 5668175"/>
              <a:gd name="connsiteX0" fmla="*/ 0 w 6910929"/>
              <a:gd name="connsiteY0" fmla="*/ 3825599 h 5661210"/>
              <a:gd name="connsiteX1" fmla="*/ 44012 w 6910929"/>
              <a:gd name="connsiteY1" fmla="*/ 45852 h 5661210"/>
              <a:gd name="connsiteX2" fmla="*/ 6910929 w 6910929"/>
              <a:gd name="connsiteY2" fmla="*/ 0 h 5661210"/>
              <a:gd name="connsiteX3" fmla="*/ 6900783 w 6910929"/>
              <a:gd name="connsiteY3" fmla="*/ 3437653 h 5661210"/>
              <a:gd name="connsiteX4" fmla="*/ 5610518 w 6910929"/>
              <a:gd name="connsiteY4" fmla="*/ 5661210 h 5661210"/>
              <a:gd name="connsiteX5" fmla="*/ 1057389 w 6910929"/>
              <a:gd name="connsiteY5" fmla="*/ 5655272 h 5661210"/>
              <a:gd name="connsiteX6" fmla="*/ 0 w 6910929"/>
              <a:gd name="connsiteY6" fmla="*/ 3825599 h 5661210"/>
              <a:gd name="connsiteX0" fmla="*/ 996 w 6911925"/>
              <a:gd name="connsiteY0" fmla="*/ 3829263 h 5664874"/>
              <a:gd name="connsiteX1" fmla="*/ 1763 w 6911925"/>
              <a:gd name="connsiteY1" fmla="*/ 0 h 5664874"/>
              <a:gd name="connsiteX2" fmla="*/ 6911925 w 6911925"/>
              <a:gd name="connsiteY2" fmla="*/ 3664 h 5664874"/>
              <a:gd name="connsiteX3" fmla="*/ 6901779 w 6911925"/>
              <a:gd name="connsiteY3" fmla="*/ 3441317 h 5664874"/>
              <a:gd name="connsiteX4" fmla="*/ 5611514 w 6911925"/>
              <a:gd name="connsiteY4" fmla="*/ 5664874 h 5664874"/>
              <a:gd name="connsiteX5" fmla="*/ 1058385 w 6911925"/>
              <a:gd name="connsiteY5" fmla="*/ 5658936 h 5664874"/>
              <a:gd name="connsiteX6" fmla="*/ 996 w 6911925"/>
              <a:gd name="connsiteY6" fmla="*/ 3829263 h 5664874"/>
              <a:gd name="connsiteX0" fmla="*/ 3982 w 6914911"/>
              <a:gd name="connsiteY0" fmla="*/ 3835865 h 5671476"/>
              <a:gd name="connsiteX1" fmla="*/ 1421 w 6914911"/>
              <a:gd name="connsiteY1" fmla="*/ 0 h 5671476"/>
              <a:gd name="connsiteX2" fmla="*/ 6914911 w 6914911"/>
              <a:gd name="connsiteY2" fmla="*/ 10266 h 5671476"/>
              <a:gd name="connsiteX3" fmla="*/ 6904765 w 6914911"/>
              <a:gd name="connsiteY3" fmla="*/ 3447919 h 5671476"/>
              <a:gd name="connsiteX4" fmla="*/ 5614500 w 6914911"/>
              <a:gd name="connsiteY4" fmla="*/ 5671476 h 5671476"/>
              <a:gd name="connsiteX5" fmla="*/ 1061371 w 6914911"/>
              <a:gd name="connsiteY5" fmla="*/ 5665538 h 5671476"/>
              <a:gd name="connsiteX6" fmla="*/ 3982 w 6914911"/>
              <a:gd name="connsiteY6" fmla="*/ 3835865 h 5671476"/>
              <a:gd name="connsiteX0" fmla="*/ 3982 w 6904765"/>
              <a:gd name="connsiteY0" fmla="*/ 3835865 h 5671476"/>
              <a:gd name="connsiteX1" fmla="*/ 1421 w 6904765"/>
              <a:gd name="connsiteY1" fmla="*/ 0 h 5671476"/>
              <a:gd name="connsiteX2" fmla="*/ 6815114 w 6904765"/>
              <a:gd name="connsiteY2" fmla="*/ 49879 h 5671476"/>
              <a:gd name="connsiteX3" fmla="*/ 6904765 w 6904765"/>
              <a:gd name="connsiteY3" fmla="*/ 3447919 h 5671476"/>
              <a:gd name="connsiteX4" fmla="*/ 5614500 w 6904765"/>
              <a:gd name="connsiteY4" fmla="*/ 5671476 h 5671476"/>
              <a:gd name="connsiteX5" fmla="*/ 1061371 w 6904765"/>
              <a:gd name="connsiteY5" fmla="*/ 5665538 h 5671476"/>
              <a:gd name="connsiteX6" fmla="*/ 3982 w 6904765"/>
              <a:gd name="connsiteY6" fmla="*/ 3835865 h 5671476"/>
              <a:gd name="connsiteX0" fmla="*/ 3982 w 6914914"/>
              <a:gd name="connsiteY0" fmla="*/ 3835865 h 5671476"/>
              <a:gd name="connsiteX1" fmla="*/ 1421 w 6914914"/>
              <a:gd name="connsiteY1" fmla="*/ 0 h 5671476"/>
              <a:gd name="connsiteX2" fmla="*/ 6914914 w 6914914"/>
              <a:gd name="connsiteY2" fmla="*/ 6965 h 5671476"/>
              <a:gd name="connsiteX3" fmla="*/ 6904765 w 6914914"/>
              <a:gd name="connsiteY3" fmla="*/ 3447919 h 5671476"/>
              <a:gd name="connsiteX4" fmla="*/ 5614500 w 6914914"/>
              <a:gd name="connsiteY4" fmla="*/ 5671476 h 5671476"/>
              <a:gd name="connsiteX5" fmla="*/ 1061371 w 6914914"/>
              <a:gd name="connsiteY5" fmla="*/ 5665538 h 5671476"/>
              <a:gd name="connsiteX6" fmla="*/ 3982 w 6914914"/>
              <a:gd name="connsiteY6" fmla="*/ 3835865 h 5671476"/>
              <a:gd name="connsiteX0" fmla="*/ 3982 w 6917563"/>
              <a:gd name="connsiteY0" fmla="*/ 3835865 h 5671476"/>
              <a:gd name="connsiteX1" fmla="*/ 1421 w 6917563"/>
              <a:gd name="connsiteY1" fmla="*/ 0 h 5671476"/>
              <a:gd name="connsiteX2" fmla="*/ 6914914 w 6917563"/>
              <a:gd name="connsiteY2" fmla="*/ 6965 h 5671476"/>
              <a:gd name="connsiteX3" fmla="*/ 6917563 w 6917563"/>
              <a:gd name="connsiteY3" fmla="*/ 3435219 h 5671476"/>
              <a:gd name="connsiteX4" fmla="*/ 5614500 w 6917563"/>
              <a:gd name="connsiteY4" fmla="*/ 5671476 h 5671476"/>
              <a:gd name="connsiteX5" fmla="*/ 1061371 w 6917563"/>
              <a:gd name="connsiteY5" fmla="*/ 5665538 h 5671476"/>
              <a:gd name="connsiteX6" fmla="*/ 3982 w 6917563"/>
              <a:gd name="connsiteY6" fmla="*/ 3835865 h 5671476"/>
              <a:gd name="connsiteX0" fmla="*/ 3982 w 6917563"/>
              <a:gd name="connsiteY0" fmla="*/ 3835865 h 5671476"/>
              <a:gd name="connsiteX1" fmla="*/ 1421 w 6917563"/>
              <a:gd name="connsiteY1" fmla="*/ 0 h 5671476"/>
              <a:gd name="connsiteX2" fmla="*/ 6914917 w 6917563"/>
              <a:gd name="connsiteY2" fmla="*/ 615 h 5671476"/>
              <a:gd name="connsiteX3" fmla="*/ 6917563 w 6917563"/>
              <a:gd name="connsiteY3" fmla="*/ 3435219 h 5671476"/>
              <a:gd name="connsiteX4" fmla="*/ 5614500 w 6917563"/>
              <a:gd name="connsiteY4" fmla="*/ 5671476 h 5671476"/>
              <a:gd name="connsiteX5" fmla="*/ 1061371 w 6917563"/>
              <a:gd name="connsiteY5" fmla="*/ 5665538 h 5671476"/>
              <a:gd name="connsiteX6" fmla="*/ 3982 w 6917563"/>
              <a:gd name="connsiteY6" fmla="*/ 3835865 h 5671476"/>
              <a:gd name="connsiteX0" fmla="*/ 998 w 6917905"/>
              <a:gd name="connsiteY0" fmla="*/ 3862276 h 5671476"/>
              <a:gd name="connsiteX1" fmla="*/ 1763 w 6917905"/>
              <a:gd name="connsiteY1" fmla="*/ 0 h 5671476"/>
              <a:gd name="connsiteX2" fmla="*/ 6915259 w 6917905"/>
              <a:gd name="connsiteY2" fmla="*/ 615 h 5671476"/>
              <a:gd name="connsiteX3" fmla="*/ 6917905 w 6917905"/>
              <a:gd name="connsiteY3" fmla="*/ 3435219 h 5671476"/>
              <a:gd name="connsiteX4" fmla="*/ 5614842 w 6917905"/>
              <a:gd name="connsiteY4" fmla="*/ 5671476 h 5671476"/>
              <a:gd name="connsiteX5" fmla="*/ 1061713 w 6917905"/>
              <a:gd name="connsiteY5" fmla="*/ 5665538 h 5671476"/>
              <a:gd name="connsiteX6" fmla="*/ 998 w 6917905"/>
              <a:gd name="connsiteY6" fmla="*/ 3862276 h 5671476"/>
              <a:gd name="connsiteX0" fmla="*/ 998 w 6917905"/>
              <a:gd name="connsiteY0" fmla="*/ 3862276 h 5671476"/>
              <a:gd name="connsiteX1" fmla="*/ 1763 w 6917905"/>
              <a:gd name="connsiteY1" fmla="*/ 0 h 5671476"/>
              <a:gd name="connsiteX2" fmla="*/ 6915259 w 6917905"/>
              <a:gd name="connsiteY2" fmla="*/ 615 h 5671476"/>
              <a:gd name="connsiteX3" fmla="*/ 6917905 w 6917905"/>
              <a:gd name="connsiteY3" fmla="*/ 3435219 h 5671476"/>
              <a:gd name="connsiteX4" fmla="*/ 5614842 w 6917905"/>
              <a:gd name="connsiteY4" fmla="*/ 5671476 h 5671476"/>
              <a:gd name="connsiteX5" fmla="*/ 1045081 w 6917905"/>
              <a:gd name="connsiteY5" fmla="*/ 5668839 h 5671476"/>
              <a:gd name="connsiteX6" fmla="*/ 998 w 6917905"/>
              <a:gd name="connsiteY6" fmla="*/ 3862276 h 5671476"/>
              <a:gd name="connsiteX0" fmla="*/ 998 w 6917905"/>
              <a:gd name="connsiteY0" fmla="*/ 3862276 h 5668839"/>
              <a:gd name="connsiteX1" fmla="*/ 1763 w 6917905"/>
              <a:gd name="connsiteY1" fmla="*/ 0 h 5668839"/>
              <a:gd name="connsiteX2" fmla="*/ 6915259 w 6917905"/>
              <a:gd name="connsiteY2" fmla="*/ 615 h 5668839"/>
              <a:gd name="connsiteX3" fmla="*/ 6917905 w 6917905"/>
              <a:gd name="connsiteY3" fmla="*/ 3435219 h 5668839"/>
              <a:gd name="connsiteX4" fmla="*/ 5511718 w 6917905"/>
              <a:gd name="connsiteY4" fmla="*/ 5588948 h 5668839"/>
              <a:gd name="connsiteX5" fmla="*/ 1045081 w 6917905"/>
              <a:gd name="connsiteY5" fmla="*/ 5668839 h 5668839"/>
              <a:gd name="connsiteX6" fmla="*/ 998 w 6917905"/>
              <a:gd name="connsiteY6" fmla="*/ 3862276 h 5668839"/>
              <a:gd name="connsiteX0" fmla="*/ 998 w 6917905"/>
              <a:gd name="connsiteY0" fmla="*/ 3862276 h 5674780"/>
              <a:gd name="connsiteX1" fmla="*/ 1763 w 6917905"/>
              <a:gd name="connsiteY1" fmla="*/ 0 h 5674780"/>
              <a:gd name="connsiteX2" fmla="*/ 6915259 w 6917905"/>
              <a:gd name="connsiteY2" fmla="*/ 615 h 5674780"/>
              <a:gd name="connsiteX3" fmla="*/ 6917905 w 6917905"/>
              <a:gd name="connsiteY3" fmla="*/ 3435219 h 5674780"/>
              <a:gd name="connsiteX4" fmla="*/ 5614843 w 6917905"/>
              <a:gd name="connsiteY4" fmla="*/ 5674780 h 5674780"/>
              <a:gd name="connsiteX5" fmla="*/ 1045081 w 6917905"/>
              <a:gd name="connsiteY5" fmla="*/ 5668839 h 5674780"/>
              <a:gd name="connsiteX6" fmla="*/ 998 w 6917905"/>
              <a:gd name="connsiteY6" fmla="*/ 3862276 h 5674780"/>
              <a:gd name="connsiteX0" fmla="*/ 998 w 6917905"/>
              <a:gd name="connsiteY0" fmla="*/ 3862276 h 5668839"/>
              <a:gd name="connsiteX1" fmla="*/ 1763 w 6917905"/>
              <a:gd name="connsiteY1" fmla="*/ 0 h 5668839"/>
              <a:gd name="connsiteX2" fmla="*/ 6915259 w 6917905"/>
              <a:gd name="connsiteY2" fmla="*/ 615 h 5668839"/>
              <a:gd name="connsiteX3" fmla="*/ 6917905 w 6917905"/>
              <a:gd name="connsiteY3" fmla="*/ 3435219 h 5668839"/>
              <a:gd name="connsiteX4" fmla="*/ 5608190 w 6917905"/>
              <a:gd name="connsiteY4" fmla="*/ 5645070 h 5668839"/>
              <a:gd name="connsiteX5" fmla="*/ 1045081 w 6917905"/>
              <a:gd name="connsiteY5" fmla="*/ 5668839 h 5668839"/>
              <a:gd name="connsiteX6" fmla="*/ 998 w 6917905"/>
              <a:gd name="connsiteY6" fmla="*/ 3862276 h 5668839"/>
              <a:gd name="connsiteX0" fmla="*/ 998 w 6917905"/>
              <a:gd name="connsiteY0" fmla="*/ 3862276 h 5671482"/>
              <a:gd name="connsiteX1" fmla="*/ 1763 w 6917905"/>
              <a:gd name="connsiteY1" fmla="*/ 0 h 5671482"/>
              <a:gd name="connsiteX2" fmla="*/ 6915259 w 6917905"/>
              <a:gd name="connsiteY2" fmla="*/ 615 h 5671482"/>
              <a:gd name="connsiteX3" fmla="*/ 6917905 w 6917905"/>
              <a:gd name="connsiteY3" fmla="*/ 3435219 h 5671482"/>
              <a:gd name="connsiteX4" fmla="*/ 5614844 w 6917905"/>
              <a:gd name="connsiteY4" fmla="*/ 5671482 h 5671482"/>
              <a:gd name="connsiteX5" fmla="*/ 1045081 w 6917905"/>
              <a:gd name="connsiteY5" fmla="*/ 5668839 h 5671482"/>
              <a:gd name="connsiteX6" fmla="*/ 998 w 6917905"/>
              <a:gd name="connsiteY6" fmla="*/ 3862276 h 5671482"/>
              <a:gd name="connsiteX0" fmla="*/ 998 w 6917905"/>
              <a:gd name="connsiteY0" fmla="*/ 3862276 h 5671482"/>
              <a:gd name="connsiteX1" fmla="*/ 1763 w 6917905"/>
              <a:gd name="connsiteY1" fmla="*/ 0 h 5671482"/>
              <a:gd name="connsiteX2" fmla="*/ 6915259 w 6917905"/>
              <a:gd name="connsiteY2" fmla="*/ 615 h 5671482"/>
              <a:gd name="connsiteX3" fmla="*/ 6917905 w 6917905"/>
              <a:gd name="connsiteY3" fmla="*/ 3435219 h 5671482"/>
              <a:gd name="connsiteX4" fmla="*/ 5614844 w 6917905"/>
              <a:gd name="connsiteY4" fmla="*/ 5671482 h 5671482"/>
              <a:gd name="connsiteX5" fmla="*/ 1038428 w 6917905"/>
              <a:gd name="connsiteY5" fmla="*/ 5668839 h 5671482"/>
              <a:gd name="connsiteX6" fmla="*/ 998 w 6917905"/>
              <a:gd name="connsiteY6" fmla="*/ 3862276 h 5671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17905" h="5671482">
                <a:moveTo>
                  <a:pt x="998" y="3862276"/>
                </a:moveTo>
                <a:cubicBezTo>
                  <a:pt x="6784" y="2580785"/>
                  <a:pt x="-4023" y="1281491"/>
                  <a:pt x="1763" y="0"/>
                </a:cubicBezTo>
                <a:lnTo>
                  <a:pt x="6915259" y="615"/>
                </a:lnTo>
                <a:lnTo>
                  <a:pt x="6917905" y="3435219"/>
                </a:lnTo>
                <a:lnTo>
                  <a:pt x="5614844" y="5671482"/>
                </a:lnTo>
                <a:lnTo>
                  <a:pt x="1038428" y="5668839"/>
                </a:lnTo>
                <a:lnTo>
                  <a:pt x="998" y="3862276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05B32A22-FAFC-364D-99CB-B22D6ABBBFB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02000" y="-3175"/>
            <a:ext cx="8890000" cy="6861175"/>
          </a:xfrm>
          <a:custGeom>
            <a:avLst/>
            <a:gdLst>
              <a:gd name="connsiteX0" fmla="*/ 0 w 8890000"/>
              <a:gd name="connsiteY0" fmla="*/ 0 h 6861175"/>
              <a:gd name="connsiteX1" fmla="*/ 8890000 w 8890000"/>
              <a:gd name="connsiteY1" fmla="*/ 0 h 6861175"/>
              <a:gd name="connsiteX2" fmla="*/ 8890000 w 8890000"/>
              <a:gd name="connsiteY2" fmla="*/ 6861175 h 6861175"/>
              <a:gd name="connsiteX3" fmla="*/ 561739 w 8890000"/>
              <a:gd name="connsiteY3" fmla="*/ 6861175 h 6861175"/>
              <a:gd name="connsiteX4" fmla="*/ 2362512 w 8890000"/>
              <a:gd name="connsiteY4" fmla="*/ 5834990 h 6861175"/>
              <a:gd name="connsiteX5" fmla="*/ 2365155 w 8890000"/>
              <a:gd name="connsiteY5" fmla="*/ 1293624 h 6861175"/>
              <a:gd name="connsiteX6" fmla="*/ 128892 w 8890000"/>
              <a:gd name="connsiteY6" fmla="*/ 543 h 6861175"/>
              <a:gd name="connsiteX7" fmla="*/ 0 w 8890000"/>
              <a:gd name="connsiteY7" fmla="*/ 642 h 686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90000" h="6861175">
                <a:moveTo>
                  <a:pt x="0" y="0"/>
                </a:moveTo>
                <a:lnTo>
                  <a:pt x="8890000" y="0"/>
                </a:lnTo>
                <a:lnTo>
                  <a:pt x="8890000" y="6861175"/>
                </a:lnTo>
                <a:lnTo>
                  <a:pt x="561739" y="6861175"/>
                </a:lnTo>
                <a:lnTo>
                  <a:pt x="2362512" y="5834990"/>
                </a:lnTo>
                <a:lnTo>
                  <a:pt x="2365155" y="1293624"/>
                </a:lnTo>
                <a:lnTo>
                  <a:pt x="128892" y="543"/>
                </a:lnTo>
                <a:lnTo>
                  <a:pt x="0" y="642"/>
                </a:lnTo>
                <a:close/>
              </a:path>
            </a:pathLst>
          </a:custGeom>
          <a:solidFill>
            <a:srgbClr val="F6F8F8"/>
          </a:solidFill>
        </p:spPr>
        <p:txBody>
          <a:bodyPr wrap="square" lIns="2160000" tIns="720000" rIns="1080000" bIns="2880000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(include Alt Text)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612000" y="516181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F1649F8-C95E-B04E-A0E7-F89193CC97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2775" y="2519999"/>
            <a:ext cx="4428148" cy="300156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6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Heading text across multiple lines, keep to max 3 or 4 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3A0CEB-1ADA-CA42-8099-765250B64F2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2775" y="604838"/>
            <a:ext cx="3217820" cy="508000"/>
          </a:xfrm>
        </p:spPr>
        <p:txBody>
          <a:bodyPr lIns="0" tIns="0" rIns="0" bIns="0"/>
          <a:lstStyle>
            <a:lvl1pPr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Heading label</a:t>
            </a:r>
          </a:p>
        </p:txBody>
      </p:sp>
      <p:pic>
        <p:nvPicPr>
          <p:cNvPr id="14" name="Picture 13" descr="Icon&#10;&#10;Description automatically generated with medium confidence">
            <a:extLst>
              <a:ext uri="{FF2B5EF4-FFF2-40B4-BE49-F238E27FC236}">
                <a16:creationId xmlns:a16="http://schemas.microsoft.com/office/drawing/2014/main" id="{8C795D9F-C1A8-B44F-81AF-76A2B680F9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935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image with hea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 3">
            <a:extLst>
              <a:ext uri="{FF2B5EF4-FFF2-40B4-BE49-F238E27FC236}">
                <a16:creationId xmlns:a16="http://schemas.microsoft.com/office/drawing/2014/main" id="{02B2AFD7-4763-4945-98B2-A61CB49D6A22}"/>
              </a:ext>
            </a:extLst>
          </p:cNvPr>
          <p:cNvSpPr/>
          <p:nvPr userDrawn="1"/>
        </p:nvSpPr>
        <p:spPr>
          <a:xfrm rot="5400000">
            <a:off x="5926744" y="595440"/>
            <a:ext cx="6866053" cy="5669837"/>
          </a:xfrm>
          <a:custGeom>
            <a:avLst/>
            <a:gdLst>
              <a:gd name="connsiteX0" fmla="*/ 0 w 7261412"/>
              <a:gd name="connsiteY0" fmla="*/ 3059206 h 6118412"/>
              <a:gd name="connsiteX1" fmla="*/ 1005194 w 7261412"/>
              <a:gd name="connsiteY1" fmla="*/ 1 h 6118412"/>
              <a:gd name="connsiteX2" fmla="*/ 6256218 w 7261412"/>
              <a:gd name="connsiteY2" fmla="*/ 1 h 6118412"/>
              <a:gd name="connsiteX3" fmla="*/ 7261412 w 7261412"/>
              <a:gd name="connsiteY3" fmla="*/ 3059206 h 6118412"/>
              <a:gd name="connsiteX4" fmla="*/ 6256218 w 7261412"/>
              <a:gd name="connsiteY4" fmla="*/ 6118411 h 6118412"/>
              <a:gd name="connsiteX5" fmla="*/ 1005194 w 7261412"/>
              <a:gd name="connsiteY5" fmla="*/ 6118411 h 6118412"/>
              <a:gd name="connsiteX6" fmla="*/ 0 w 7261412"/>
              <a:gd name="connsiteY6" fmla="*/ 3059206 h 6118412"/>
              <a:gd name="connsiteX0" fmla="*/ 0 w 7267350"/>
              <a:gd name="connsiteY0" fmla="*/ 3059205 h 6118410"/>
              <a:gd name="connsiteX1" fmla="*/ 1005194 w 7267350"/>
              <a:gd name="connsiteY1" fmla="*/ 0 h 6118410"/>
              <a:gd name="connsiteX2" fmla="*/ 6256218 w 7267350"/>
              <a:gd name="connsiteY2" fmla="*/ 0 h 6118410"/>
              <a:gd name="connsiteX3" fmla="*/ 7267350 w 7267350"/>
              <a:gd name="connsiteY3" fmla="*/ 4341740 h 6118410"/>
              <a:gd name="connsiteX4" fmla="*/ 6256218 w 7267350"/>
              <a:gd name="connsiteY4" fmla="*/ 6118410 h 6118410"/>
              <a:gd name="connsiteX5" fmla="*/ 1005194 w 7267350"/>
              <a:gd name="connsiteY5" fmla="*/ 6118410 h 6118410"/>
              <a:gd name="connsiteX6" fmla="*/ 0 w 7267350"/>
              <a:gd name="connsiteY6" fmla="*/ 3059205 h 6118410"/>
              <a:gd name="connsiteX0" fmla="*/ 0 w 7277496"/>
              <a:gd name="connsiteY0" fmla="*/ 3059205 h 6118410"/>
              <a:gd name="connsiteX1" fmla="*/ 1005194 w 7277496"/>
              <a:gd name="connsiteY1" fmla="*/ 0 h 6118410"/>
              <a:gd name="connsiteX2" fmla="*/ 7277496 w 7277496"/>
              <a:gd name="connsiteY2" fmla="*/ 457200 h 6118410"/>
              <a:gd name="connsiteX3" fmla="*/ 7267350 w 7277496"/>
              <a:gd name="connsiteY3" fmla="*/ 4341740 h 6118410"/>
              <a:gd name="connsiteX4" fmla="*/ 6256218 w 7277496"/>
              <a:gd name="connsiteY4" fmla="*/ 6118410 h 6118410"/>
              <a:gd name="connsiteX5" fmla="*/ 1005194 w 7277496"/>
              <a:gd name="connsiteY5" fmla="*/ 6118410 h 6118410"/>
              <a:gd name="connsiteX6" fmla="*/ 0 w 7277496"/>
              <a:gd name="connsiteY6" fmla="*/ 3059205 h 6118410"/>
              <a:gd name="connsiteX0" fmla="*/ 0 w 7277496"/>
              <a:gd name="connsiteY0" fmla="*/ 2607943 h 5667148"/>
              <a:gd name="connsiteX1" fmla="*/ 405490 w 7277496"/>
              <a:gd name="connsiteY1" fmla="*/ 0 h 5667148"/>
              <a:gd name="connsiteX2" fmla="*/ 7277496 w 7277496"/>
              <a:gd name="connsiteY2" fmla="*/ 5938 h 5667148"/>
              <a:gd name="connsiteX3" fmla="*/ 7267350 w 7277496"/>
              <a:gd name="connsiteY3" fmla="*/ 3890478 h 5667148"/>
              <a:gd name="connsiteX4" fmla="*/ 6256218 w 7277496"/>
              <a:gd name="connsiteY4" fmla="*/ 5667148 h 5667148"/>
              <a:gd name="connsiteX5" fmla="*/ 1005194 w 7277496"/>
              <a:gd name="connsiteY5" fmla="*/ 5667148 h 5667148"/>
              <a:gd name="connsiteX6" fmla="*/ 0 w 7277496"/>
              <a:gd name="connsiteY6" fmla="*/ 2607943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599704 w 6872006"/>
              <a:gd name="connsiteY5" fmla="*/ 5667148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176088 w 6872006"/>
              <a:gd name="connsiteY0" fmla="*/ 3346088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176088 w 6872006"/>
              <a:gd name="connsiteY6" fmla="*/ 3346088 h 5667148"/>
              <a:gd name="connsiteX0" fmla="*/ 0 w 6874673"/>
              <a:gd name="connsiteY0" fmla="*/ 3469841 h 5667148"/>
              <a:gd name="connsiteX1" fmla="*/ 2667 w 6874673"/>
              <a:gd name="connsiteY1" fmla="*/ 0 h 5667148"/>
              <a:gd name="connsiteX2" fmla="*/ 6874673 w 6874673"/>
              <a:gd name="connsiteY2" fmla="*/ 5938 h 5667148"/>
              <a:gd name="connsiteX3" fmla="*/ 6864527 w 6874673"/>
              <a:gd name="connsiteY3" fmla="*/ 3890478 h 5667148"/>
              <a:gd name="connsiteX4" fmla="*/ 5863020 w 6874673"/>
              <a:gd name="connsiteY4" fmla="*/ 5667148 h 5667148"/>
              <a:gd name="connsiteX5" fmla="*/ 1303015 w 6874673"/>
              <a:gd name="connsiteY5" fmla="*/ 5661210 h 5667148"/>
              <a:gd name="connsiteX6" fmla="*/ 0 w 6874673"/>
              <a:gd name="connsiteY6" fmla="*/ 3469841 h 5667148"/>
              <a:gd name="connsiteX0" fmla="*/ 0 w 6864527"/>
              <a:gd name="connsiteY0" fmla="*/ 3469841 h 5667148"/>
              <a:gd name="connsiteX1" fmla="*/ 2667 w 6864527"/>
              <a:gd name="connsiteY1" fmla="*/ 0 h 5667148"/>
              <a:gd name="connsiteX2" fmla="*/ 6809978 w 6864527"/>
              <a:gd name="connsiteY2" fmla="*/ 87889 h 5667148"/>
              <a:gd name="connsiteX3" fmla="*/ 6864527 w 6864527"/>
              <a:gd name="connsiteY3" fmla="*/ 3890478 h 5667148"/>
              <a:gd name="connsiteX4" fmla="*/ 5863020 w 6864527"/>
              <a:gd name="connsiteY4" fmla="*/ 5667148 h 5667148"/>
              <a:gd name="connsiteX5" fmla="*/ 1303015 w 6864527"/>
              <a:gd name="connsiteY5" fmla="*/ 5661210 h 5667148"/>
              <a:gd name="connsiteX6" fmla="*/ 0 w 6864527"/>
              <a:gd name="connsiteY6" fmla="*/ 3469841 h 5667148"/>
              <a:gd name="connsiteX0" fmla="*/ 0 w 6866053"/>
              <a:gd name="connsiteY0" fmla="*/ 3472530 h 5669837"/>
              <a:gd name="connsiteX1" fmla="*/ 2667 w 6866053"/>
              <a:gd name="connsiteY1" fmla="*/ 2689 h 5669837"/>
              <a:gd name="connsiteX2" fmla="*/ 6866053 w 6866053"/>
              <a:gd name="connsiteY2" fmla="*/ 0 h 5669837"/>
              <a:gd name="connsiteX3" fmla="*/ 6864527 w 6866053"/>
              <a:gd name="connsiteY3" fmla="*/ 3893167 h 5669837"/>
              <a:gd name="connsiteX4" fmla="*/ 5863020 w 6866053"/>
              <a:gd name="connsiteY4" fmla="*/ 5669837 h 5669837"/>
              <a:gd name="connsiteX5" fmla="*/ 1303015 w 6866053"/>
              <a:gd name="connsiteY5" fmla="*/ 5663899 h 5669837"/>
              <a:gd name="connsiteX6" fmla="*/ 0 w 6866053"/>
              <a:gd name="connsiteY6" fmla="*/ 3472530 h 5669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6053" h="5669837">
                <a:moveTo>
                  <a:pt x="0" y="3472530"/>
                </a:moveTo>
                <a:lnTo>
                  <a:pt x="2667" y="2689"/>
                </a:lnTo>
                <a:lnTo>
                  <a:pt x="6866053" y="0"/>
                </a:lnTo>
                <a:cubicBezTo>
                  <a:pt x="6865544" y="1297722"/>
                  <a:pt x="6865036" y="2595445"/>
                  <a:pt x="6864527" y="3893167"/>
                </a:cubicBezTo>
                <a:lnTo>
                  <a:pt x="5863020" y="5669837"/>
                </a:lnTo>
                <a:lnTo>
                  <a:pt x="1303015" y="5663899"/>
                </a:lnTo>
                <a:lnTo>
                  <a:pt x="0" y="347253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DB5F59B-0C3D-DF40-B199-A44391FFF98F}"/>
              </a:ext>
            </a:extLst>
          </p:cNvPr>
          <p:cNvCxnSpPr/>
          <p:nvPr userDrawn="1"/>
        </p:nvCxnSpPr>
        <p:spPr>
          <a:xfrm>
            <a:off x="10724056" y="516181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D2FB892-A0F4-4B49-946B-F27A170AFB4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12933" y="612000"/>
            <a:ext cx="3217820" cy="508000"/>
          </a:xfrm>
        </p:spPr>
        <p:txBody>
          <a:bodyPr lIns="0" tIns="0" rIns="0" bIns="0"/>
          <a:lstStyle>
            <a:lvl1pPr algn="r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Heading label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BC3F5774-42F5-8F4D-BDAC-F15EC1784EE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2605" y="2358345"/>
            <a:ext cx="4428148" cy="300156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6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Heading text across multiple lines, keep to max 3 or 4 lines</a:t>
            </a:r>
          </a:p>
        </p:txBody>
      </p:sp>
      <p:sp>
        <p:nvSpPr>
          <p:cNvPr id="11" name="Picture Placeholder 20">
            <a:extLst>
              <a:ext uri="{FF2B5EF4-FFF2-40B4-BE49-F238E27FC236}">
                <a16:creationId xmlns:a16="http://schemas.microsoft.com/office/drawing/2014/main" id="{021F5C52-2CE2-094A-8FAA-3C5C8B0D874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729034" cy="6858000"/>
          </a:xfrm>
          <a:custGeom>
            <a:avLst/>
            <a:gdLst>
              <a:gd name="connsiteX0" fmla="*/ 0 w 11328400"/>
              <a:gd name="connsiteY0" fmla="*/ 0 h 6858000"/>
              <a:gd name="connsiteX1" fmla="*/ 11328400 w 11328400"/>
              <a:gd name="connsiteY1" fmla="*/ 0 h 6858000"/>
              <a:gd name="connsiteX2" fmla="*/ 11328400 w 11328400"/>
              <a:gd name="connsiteY2" fmla="*/ 1050 h 6858000"/>
              <a:gd name="connsiteX3" fmla="*/ 8729034 w 11328400"/>
              <a:gd name="connsiteY3" fmla="*/ 4209 h 6858000"/>
              <a:gd name="connsiteX4" fmla="*/ 6530790 w 11328400"/>
              <a:gd name="connsiteY4" fmla="*/ 1300348 h 6858000"/>
              <a:gd name="connsiteX5" fmla="*/ 6524852 w 11328400"/>
              <a:gd name="connsiteY5" fmla="*/ 5860353 h 6858000"/>
              <a:gd name="connsiteX6" fmla="*/ 8294675 w 11328400"/>
              <a:gd name="connsiteY6" fmla="*/ 6858000 h 6858000"/>
              <a:gd name="connsiteX7" fmla="*/ 0 w 11328400"/>
              <a:gd name="connsiteY7" fmla="*/ 6858000 h 6858000"/>
              <a:gd name="connsiteX0" fmla="*/ 0 w 11328400"/>
              <a:gd name="connsiteY0" fmla="*/ 102078 h 6960078"/>
              <a:gd name="connsiteX1" fmla="*/ 11328400 w 11328400"/>
              <a:gd name="connsiteY1" fmla="*/ 102078 h 6960078"/>
              <a:gd name="connsiteX2" fmla="*/ 8963335 w 11328400"/>
              <a:gd name="connsiteY2" fmla="*/ 0 h 6960078"/>
              <a:gd name="connsiteX3" fmla="*/ 8729034 w 11328400"/>
              <a:gd name="connsiteY3" fmla="*/ 106287 h 6960078"/>
              <a:gd name="connsiteX4" fmla="*/ 6530790 w 11328400"/>
              <a:gd name="connsiteY4" fmla="*/ 1402426 h 6960078"/>
              <a:gd name="connsiteX5" fmla="*/ 6524852 w 11328400"/>
              <a:gd name="connsiteY5" fmla="*/ 5962431 h 6960078"/>
              <a:gd name="connsiteX6" fmla="*/ 8294675 w 11328400"/>
              <a:gd name="connsiteY6" fmla="*/ 6960078 h 6960078"/>
              <a:gd name="connsiteX7" fmla="*/ 0 w 11328400"/>
              <a:gd name="connsiteY7" fmla="*/ 6960078 h 6960078"/>
              <a:gd name="connsiteX8" fmla="*/ 0 w 11328400"/>
              <a:gd name="connsiteY8" fmla="*/ 102078 h 6960078"/>
              <a:gd name="connsiteX0" fmla="*/ 0 w 9877735"/>
              <a:gd name="connsiteY0" fmla="*/ 102078 h 6960078"/>
              <a:gd name="connsiteX1" fmla="*/ 9877735 w 9877735"/>
              <a:gd name="connsiteY1" fmla="*/ 60827 h 6960078"/>
              <a:gd name="connsiteX2" fmla="*/ 8963335 w 9877735"/>
              <a:gd name="connsiteY2" fmla="*/ 0 h 6960078"/>
              <a:gd name="connsiteX3" fmla="*/ 8729034 w 9877735"/>
              <a:gd name="connsiteY3" fmla="*/ 106287 h 6960078"/>
              <a:gd name="connsiteX4" fmla="*/ 6530790 w 9877735"/>
              <a:gd name="connsiteY4" fmla="*/ 1402426 h 6960078"/>
              <a:gd name="connsiteX5" fmla="*/ 6524852 w 9877735"/>
              <a:gd name="connsiteY5" fmla="*/ 5962431 h 6960078"/>
              <a:gd name="connsiteX6" fmla="*/ 8294675 w 9877735"/>
              <a:gd name="connsiteY6" fmla="*/ 6960078 h 6960078"/>
              <a:gd name="connsiteX7" fmla="*/ 0 w 9877735"/>
              <a:gd name="connsiteY7" fmla="*/ 6960078 h 6960078"/>
              <a:gd name="connsiteX8" fmla="*/ 0 w 9877735"/>
              <a:gd name="connsiteY8" fmla="*/ 102078 h 6960078"/>
              <a:gd name="connsiteX0" fmla="*/ 0 w 8963335"/>
              <a:gd name="connsiteY0" fmla="*/ 102078 h 6960078"/>
              <a:gd name="connsiteX1" fmla="*/ 8502698 w 8963335"/>
              <a:gd name="connsiteY1" fmla="*/ 88328 h 6960078"/>
              <a:gd name="connsiteX2" fmla="*/ 8963335 w 8963335"/>
              <a:gd name="connsiteY2" fmla="*/ 0 h 6960078"/>
              <a:gd name="connsiteX3" fmla="*/ 8729034 w 8963335"/>
              <a:gd name="connsiteY3" fmla="*/ 106287 h 6960078"/>
              <a:gd name="connsiteX4" fmla="*/ 6530790 w 8963335"/>
              <a:gd name="connsiteY4" fmla="*/ 1402426 h 6960078"/>
              <a:gd name="connsiteX5" fmla="*/ 6524852 w 8963335"/>
              <a:gd name="connsiteY5" fmla="*/ 5962431 h 6960078"/>
              <a:gd name="connsiteX6" fmla="*/ 8294675 w 8963335"/>
              <a:gd name="connsiteY6" fmla="*/ 6960078 h 6960078"/>
              <a:gd name="connsiteX7" fmla="*/ 0 w 8963335"/>
              <a:gd name="connsiteY7" fmla="*/ 6960078 h 6960078"/>
              <a:gd name="connsiteX8" fmla="*/ 0 w 8963335"/>
              <a:gd name="connsiteY8" fmla="*/ 102078 h 6960078"/>
              <a:gd name="connsiteX0" fmla="*/ 0 w 9073338"/>
              <a:gd name="connsiteY0" fmla="*/ 157080 h 7015080"/>
              <a:gd name="connsiteX1" fmla="*/ 8502698 w 9073338"/>
              <a:gd name="connsiteY1" fmla="*/ 143330 h 7015080"/>
              <a:gd name="connsiteX2" fmla="*/ 9073338 w 9073338"/>
              <a:gd name="connsiteY2" fmla="*/ 0 h 7015080"/>
              <a:gd name="connsiteX3" fmla="*/ 8729034 w 9073338"/>
              <a:gd name="connsiteY3" fmla="*/ 161289 h 7015080"/>
              <a:gd name="connsiteX4" fmla="*/ 6530790 w 9073338"/>
              <a:gd name="connsiteY4" fmla="*/ 1457428 h 7015080"/>
              <a:gd name="connsiteX5" fmla="*/ 6524852 w 9073338"/>
              <a:gd name="connsiteY5" fmla="*/ 6017433 h 7015080"/>
              <a:gd name="connsiteX6" fmla="*/ 8294675 w 9073338"/>
              <a:gd name="connsiteY6" fmla="*/ 7015080 h 7015080"/>
              <a:gd name="connsiteX7" fmla="*/ 0 w 9073338"/>
              <a:gd name="connsiteY7" fmla="*/ 7015080 h 7015080"/>
              <a:gd name="connsiteX8" fmla="*/ 0 w 9073338"/>
              <a:gd name="connsiteY8" fmla="*/ 157080 h 7015080"/>
              <a:gd name="connsiteX0" fmla="*/ 0 w 8729034"/>
              <a:gd name="connsiteY0" fmla="*/ 13750 h 6871750"/>
              <a:gd name="connsiteX1" fmla="*/ 8502698 w 8729034"/>
              <a:gd name="connsiteY1" fmla="*/ 0 h 6871750"/>
              <a:gd name="connsiteX2" fmla="*/ 8729034 w 8729034"/>
              <a:gd name="connsiteY2" fmla="*/ 17959 h 6871750"/>
              <a:gd name="connsiteX3" fmla="*/ 6530790 w 8729034"/>
              <a:gd name="connsiteY3" fmla="*/ 1314098 h 6871750"/>
              <a:gd name="connsiteX4" fmla="*/ 6524852 w 8729034"/>
              <a:gd name="connsiteY4" fmla="*/ 5874103 h 6871750"/>
              <a:gd name="connsiteX5" fmla="*/ 8294675 w 8729034"/>
              <a:gd name="connsiteY5" fmla="*/ 6871750 h 6871750"/>
              <a:gd name="connsiteX6" fmla="*/ 0 w 8729034"/>
              <a:gd name="connsiteY6" fmla="*/ 6871750 h 6871750"/>
              <a:gd name="connsiteX7" fmla="*/ 0 w 8729034"/>
              <a:gd name="connsiteY7" fmla="*/ 13750 h 6871750"/>
              <a:gd name="connsiteX0" fmla="*/ 0 w 8729034"/>
              <a:gd name="connsiteY0" fmla="*/ 0 h 6858000"/>
              <a:gd name="connsiteX1" fmla="*/ 8729034 w 8729034"/>
              <a:gd name="connsiteY1" fmla="*/ 4209 h 6858000"/>
              <a:gd name="connsiteX2" fmla="*/ 6530790 w 8729034"/>
              <a:gd name="connsiteY2" fmla="*/ 1300348 h 6858000"/>
              <a:gd name="connsiteX3" fmla="*/ 6524852 w 8729034"/>
              <a:gd name="connsiteY3" fmla="*/ 5860353 h 6858000"/>
              <a:gd name="connsiteX4" fmla="*/ 8294675 w 8729034"/>
              <a:gd name="connsiteY4" fmla="*/ 6858000 h 6858000"/>
              <a:gd name="connsiteX5" fmla="*/ 0 w 8729034"/>
              <a:gd name="connsiteY5" fmla="*/ 6858000 h 6858000"/>
              <a:gd name="connsiteX6" fmla="*/ 0 w 8729034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9034" h="6858000">
                <a:moveTo>
                  <a:pt x="0" y="0"/>
                </a:moveTo>
                <a:lnTo>
                  <a:pt x="8729034" y="4209"/>
                </a:lnTo>
                <a:lnTo>
                  <a:pt x="6530790" y="1300348"/>
                </a:lnTo>
                <a:cubicBezTo>
                  <a:pt x="6528811" y="2820350"/>
                  <a:pt x="6526831" y="4340351"/>
                  <a:pt x="6524852" y="5860353"/>
                </a:cubicBezTo>
                <a:lnTo>
                  <a:pt x="8294675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F6F8F8"/>
          </a:solidFill>
        </p:spPr>
        <p:txBody>
          <a:bodyPr wrap="square" lIns="720000" tIns="1080000" rIns="2880000" bIns="2880000" anchor="ctr">
            <a:noAutofit/>
          </a:bodyPr>
          <a:lstStyle>
            <a:lvl1pPr marL="0" indent="0" algn="l">
              <a:buNone/>
              <a:defRPr/>
            </a:lvl1pPr>
          </a:lstStyle>
          <a:p>
            <a:r>
              <a:rPr lang="en-GB"/>
              <a:t>Click on icon to insert image (include Alt Text)</a:t>
            </a:r>
          </a:p>
        </p:txBody>
      </p:sp>
      <p:pic>
        <p:nvPicPr>
          <p:cNvPr id="18" name="Picture 17" descr="Icon&#10;&#10;Description automatically generated with medium confidence">
            <a:extLst>
              <a:ext uri="{FF2B5EF4-FFF2-40B4-BE49-F238E27FC236}">
                <a16:creationId xmlns:a16="http://schemas.microsoft.com/office/drawing/2014/main" id="{57E530F0-478C-D742-82D7-BD35CB9F7D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73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ote and imag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Hexagon 3">
            <a:extLst>
              <a:ext uri="{FF2B5EF4-FFF2-40B4-BE49-F238E27FC236}">
                <a16:creationId xmlns:a16="http://schemas.microsoft.com/office/drawing/2014/main" id="{15BF2317-F58F-4046-A84A-45857550CCA4}"/>
              </a:ext>
            </a:extLst>
          </p:cNvPr>
          <p:cNvSpPr/>
          <p:nvPr userDrawn="1"/>
        </p:nvSpPr>
        <p:spPr>
          <a:xfrm rot="5400000">
            <a:off x="5926744" y="595440"/>
            <a:ext cx="6866053" cy="5669837"/>
          </a:xfrm>
          <a:custGeom>
            <a:avLst/>
            <a:gdLst>
              <a:gd name="connsiteX0" fmla="*/ 0 w 7261412"/>
              <a:gd name="connsiteY0" fmla="*/ 3059206 h 6118412"/>
              <a:gd name="connsiteX1" fmla="*/ 1005194 w 7261412"/>
              <a:gd name="connsiteY1" fmla="*/ 1 h 6118412"/>
              <a:gd name="connsiteX2" fmla="*/ 6256218 w 7261412"/>
              <a:gd name="connsiteY2" fmla="*/ 1 h 6118412"/>
              <a:gd name="connsiteX3" fmla="*/ 7261412 w 7261412"/>
              <a:gd name="connsiteY3" fmla="*/ 3059206 h 6118412"/>
              <a:gd name="connsiteX4" fmla="*/ 6256218 w 7261412"/>
              <a:gd name="connsiteY4" fmla="*/ 6118411 h 6118412"/>
              <a:gd name="connsiteX5" fmla="*/ 1005194 w 7261412"/>
              <a:gd name="connsiteY5" fmla="*/ 6118411 h 6118412"/>
              <a:gd name="connsiteX6" fmla="*/ 0 w 7261412"/>
              <a:gd name="connsiteY6" fmla="*/ 3059206 h 6118412"/>
              <a:gd name="connsiteX0" fmla="*/ 0 w 7267350"/>
              <a:gd name="connsiteY0" fmla="*/ 3059205 h 6118410"/>
              <a:gd name="connsiteX1" fmla="*/ 1005194 w 7267350"/>
              <a:gd name="connsiteY1" fmla="*/ 0 h 6118410"/>
              <a:gd name="connsiteX2" fmla="*/ 6256218 w 7267350"/>
              <a:gd name="connsiteY2" fmla="*/ 0 h 6118410"/>
              <a:gd name="connsiteX3" fmla="*/ 7267350 w 7267350"/>
              <a:gd name="connsiteY3" fmla="*/ 4341740 h 6118410"/>
              <a:gd name="connsiteX4" fmla="*/ 6256218 w 7267350"/>
              <a:gd name="connsiteY4" fmla="*/ 6118410 h 6118410"/>
              <a:gd name="connsiteX5" fmla="*/ 1005194 w 7267350"/>
              <a:gd name="connsiteY5" fmla="*/ 6118410 h 6118410"/>
              <a:gd name="connsiteX6" fmla="*/ 0 w 7267350"/>
              <a:gd name="connsiteY6" fmla="*/ 3059205 h 6118410"/>
              <a:gd name="connsiteX0" fmla="*/ 0 w 7277496"/>
              <a:gd name="connsiteY0" fmla="*/ 3059205 h 6118410"/>
              <a:gd name="connsiteX1" fmla="*/ 1005194 w 7277496"/>
              <a:gd name="connsiteY1" fmla="*/ 0 h 6118410"/>
              <a:gd name="connsiteX2" fmla="*/ 7277496 w 7277496"/>
              <a:gd name="connsiteY2" fmla="*/ 457200 h 6118410"/>
              <a:gd name="connsiteX3" fmla="*/ 7267350 w 7277496"/>
              <a:gd name="connsiteY3" fmla="*/ 4341740 h 6118410"/>
              <a:gd name="connsiteX4" fmla="*/ 6256218 w 7277496"/>
              <a:gd name="connsiteY4" fmla="*/ 6118410 h 6118410"/>
              <a:gd name="connsiteX5" fmla="*/ 1005194 w 7277496"/>
              <a:gd name="connsiteY5" fmla="*/ 6118410 h 6118410"/>
              <a:gd name="connsiteX6" fmla="*/ 0 w 7277496"/>
              <a:gd name="connsiteY6" fmla="*/ 3059205 h 6118410"/>
              <a:gd name="connsiteX0" fmla="*/ 0 w 7277496"/>
              <a:gd name="connsiteY0" fmla="*/ 2607943 h 5667148"/>
              <a:gd name="connsiteX1" fmla="*/ 405490 w 7277496"/>
              <a:gd name="connsiteY1" fmla="*/ 0 h 5667148"/>
              <a:gd name="connsiteX2" fmla="*/ 7277496 w 7277496"/>
              <a:gd name="connsiteY2" fmla="*/ 5938 h 5667148"/>
              <a:gd name="connsiteX3" fmla="*/ 7267350 w 7277496"/>
              <a:gd name="connsiteY3" fmla="*/ 3890478 h 5667148"/>
              <a:gd name="connsiteX4" fmla="*/ 6256218 w 7277496"/>
              <a:gd name="connsiteY4" fmla="*/ 5667148 h 5667148"/>
              <a:gd name="connsiteX5" fmla="*/ 1005194 w 7277496"/>
              <a:gd name="connsiteY5" fmla="*/ 5667148 h 5667148"/>
              <a:gd name="connsiteX6" fmla="*/ 0 w 7277496"/>
              <a:gd name="connsiteY6" fmla="*/ 2607943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599704 w 6872006"/>
              <a:gd name="connsiteY5" fmla="*/ 5667148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176088 w 6872006"/>
              <a:gd name="connsiteY0" fmla="*/ 3346088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176088 w 6872006"/>
              <a:gd name="connsiteY6" fmla="*/ 3346088 h 5667148"/>
              <a:gd name="connsiteX0" fmla="*/ 0 w 6874673"/>
              <a:gd name="connsiteY0" fmla="*/ 3469841 h 5667148"/>
              <a:gd name="connsiteX1" fmla="*/ 2667 w 6874673"/>
              <a:gd name="connsiteY1" fmla="*/ 0 h 5667148"/>
              <a:gd name="connsiteX2" fmla="*/ 6874673 w 6874673"/>
              <a:gd name="connsiteY2" fmla="*/ 5938 h 5667148"/>
              <a:gd name="connsiteX3" fmla="*/ 6864527 w 6874673"/>
              <a:gd name="connsiteY3" fmla="*/ 3890478 h 5667148"/>
              <a:gd name="connsiteX4" fmla="*/ 5863020 w 6874673"/>
              <a:gd name="connsiteY4" fmla="*/ 5667148 h 5667148"/>
              <a:gd name="connsiteX5" fmla="*/ 1303015 w 6874673"/>
              <a:gd name="connsiteY5" fmla="*/ 5661210 h 5667148"/>
              <a:gd name="connsiteX6" fmla="*/ 0 w 6874673"/>
              <a:gd name="connsiteY6" fmla="*/ 3469841 h 5667148"/>
              <a:gd name="connsiteX0" fmla="*/ 0 w 6864527"/>
              <a:gd name="connsiteY0" fmla="*/ 3469841 h 5667148"/>
              <a:gd name="connsiteX1" fmla="*/ 2667 w 6864527"/>
              <a:gd name="connsiteY1" fmla="*/ 0 h 5667148"/>
              <a:gd name="connsiteX2" fmla="*/ 6809978 w 6864527"/>
              <a:gd name="connsiteY2" fmla="*/ 87889 h 5667148"/>
              <a:gd name="connsiteX3" fmla="*/ 6864527 w 6864527"/>
              <a:gd name="connsiteY3" fmla="*/ 3890478 h 5667148"/>
              <a:gd name="connsiteX4" fmla="*/ 5863020 w 6864527"/>
              <a:gd name="connsiteY4" fmla="*/ 5667148 h 5667148"/>
              <a:gd name="connsiteX5" fmla="*/ 1303015 w 6864527"/>
              <a:gd name="connsiteY5" fmla="*/ 5661210 h 5667148"/>
              <a:gd name="connsiteX6" fmla="*/ 0 w 6864527"/>
              <a:gd name="connsiteY6" fmla="*/ 3469841 h 5667148"/>
              <a:gd name="connsiteX0" fmla="*/ 0 w 6866053"/>
              <a:gd name="connsiteY0" fmla="*/ 3472530 h 5669837"/>
              <a:gd name="connsiteX1" fmla="*/ 2667 w 6866053"/>
              <a:gd name="connsiteY1" fmla="*/ 2689 h 5669837"/>
              <a:gd name="connsiteX2" fmla="*/ 6866053 w 6866053"/>
              <a:gd name="connsiteY2" fmla="*/ 0 h 5669837"/>
              <a:gd name="connsiteX3" fmla="*/ 6864527 w 6866053"/>
              <a:gd name="connsiteY3" fmla="*/ 3893167 h 5669837"/>
              <a:gd name="connsiteX4" fmla="*/ 5863020 w 6866053"/>
              <a:gd name="connsiteY4" fmla="*/ 5669837 h 5669837"/>
              <a:gd name="connsiteX5" fmla="*/ 1303015 w 6866053"/>
              <a:gd name="connsiteY5" fmla="*/ 5663899 h 5669837"/>
              <a:gd name="connsiteX6" fmla="*/ 0 w 6866053"/>
              <a:gd name="connsiteY6" fmla="*/ 3472530 h 5669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6053" h="5669837">
                <a:moveTo>
                  <a:pt x="0" y="3472530"/>
                </a:moveTo>
                <a:lnTo>
                  <a:pt x="2667" y="2689"/>
                </a:lnTo>
                <a:lnTo>
                  <a:pt x="6866053" y="0"/>
                </a:lnTo>
                <a:cubicBezTo>
                  <a:pt x="6865544" y="1297722"/>
                  <a:pt x="6865036" y="2595445"/>
                  <a:pt x="6864527" y="3893167"/>
                </a:cubicBezTo>
                <a:lnTo>
                  <a:pt x="5863020" y="5669837"/>
                </a:lnTo>
                <a:lnTo>
                  <a:pt x="1303015" y="5663899"/>
                </a:lnTo>
                <a:lnTo>
                  <a:pt x="0" y="347253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F36C8D12-BE97-3843-92AC-2D29A889AAC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64000" y="2519999"/>
            <a:ext cx="4428148" cy="3001565"/>
          </a:xfrm>
          <a:prstGeom prst="rect">
            <a:avLst/>
          </a:prstGeom>
        </p:spPr>
        <p:txBody>
          <a:bodyPr>
            <a:noAutofit/>
          </a:bodyPr>
          <a:lstStyle>
            <a:lvl1pPr marL="216000" indent="-216000">
              <a:buNone/>
              <a:defRPr sz="24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	quote across 6 lines max”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A493359-C561-854D-9A31-F4DCF4878ED2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5AA3C2E-FFC5-DA4B-A533-3AC606F6F96A}"/>
              </a:ext>
            </a:extLst>
          </p:cNvPr>
          <p:cNvCxnSpPr/>
          <p:nvPr userDrawn="1"/>
        </p:nvCxnSpPr>
        <p:spPr>
          <a:xfrm>
            <a:off x="10724056" y="516181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icture Placeholder 20">
            <a:extLst>
              <a:ext uri="{FF2B5EF4-FFF2-40B4-BE49-F238E27FC236}">
                <a16:creationId xmlns:a16="http://schemas.microsoft.com/office/drawing/2014/main" id="{ADAAEE27-BDEF-9A4E-8C7C-9EFBD5BB811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729034" cy="6858000"/>
          </a:xfrm>
          <a:custGeom>
            <a:avLst/>
            <a:gdLst>
              <a:gd name="connsiteX0" fmla="*/ 0 w 11328400"/>
              <a:gd name="connsiteY0" fmla="*/ 0 h 6858000"/>
              <a:gd name="connsiteX1" fmla="*/ 11328400 w 11328400"/>
              <a:gd name="connsiteY1" fmla="*/ 0 h 6858000"/>
              <a:gd name="connsiteX2" fmla="*/ 11328400 w 11328400"/>
              <a:gd name="connsiteY2" fmla="*/ 1050 h 6858000"/>
              <a:gd name="connsiteX3" fmla="*/ 8729034 w 11328400"/>
              <a:gd name="connsiteY3" fmla="*/ 4209 h 6858000"/>
              <a:gd name="connsiteX4" fmla="*/ 6530790 w 11328400"/>
              <a:gd name="connsiteY4" fmla="*/ 1300348 h 6858000"/>
              <a:gd name="connsiteX5" fmla="*/ 6524852 w 11328400"/>
              <a:gd name="connsiteY5" fmla="*/ 5860353 h 6858000"/>
              <a:gd name="connsiteX6" fmla="*/ 8294675 w 11328400"/>
              <a:gd name="connsiteY6" fmla="*/ 6858000 h 6858000"/>
              <a:gd name="connsiteX7" fmla="*/ 0 w 11328400"/>
              <a:gd name="connsiteY7" fmla="*/ 6858000 h 6858000"/>
              <a:gd name="connsiteX0" fmla="*/ 0 w 11328400"/>
              <a:gd name="connsiteY0" fmla="*/ 102078 h 6960078"/>
              <a:gd name="connsiteX1" fmla="*/ 11328400 w 11328400"/>
              <a:gd name="connsiteY1" fmla="*/ 102078 h 6960078"/>
              <a:gd name="connsiteX2" fmla="*/ 8963335 w 11328400"/>
              <a:gd name="connsiteY2" fmla="*/ 0 h 6960078"/>
              <a:gd name="connsiteX3" fmla="*/ 8729034 w 11328400"/>
              <a:gd name="connsiteY3" fmla="*/ 106287 h 6960078"/>
              <a:gd name="connsiteX4" fmla="*/ 6530790 w 11328400"/>
              <a:gd name="connsiteY4" fmla="*/ 1402426 h 6960078"/>
              <a:gd name="connsiteX5" fmla="*/ 6524852 w 11328400"/>
              <a:gd name="connsiteY5" fmla="*/ 5962431 h 6960078"/>
              <a:gd name="connsiteX6" fmla="*/ 8294675 w 11328400"/>
              <a:gd name="connsiteY6" fmla="*/ 6960078 h 6960078"/>
              <a:gd name="connsiteX7" fmla="*/ 0 w 11328400"/>
              <a:gd name="connsiteY7" fmla="*/ 6960078 h 6960078"/>
              <a:gd name="connsiteX8" fmla="*/ 0 w 11328400"/>
              <a:gd name="connsiteY8" fmla="*/ 102078 h 6960078"/>
              <a:gd name="connsiteX0" fmla="*/ 0 w 9877735"/>
              <a:gd name="connsiteY0" fmla="*/ 102078 h 6960078"/>
              <a:gd name="connsiteX1" fmla="*/ 9877735 w 9877735"/>
              <a:gd name="connsiteY1" fmla="*/ 60827 h 6960078"/>
              <a:gd name="connsiteX2" fmla="*/ 8963335 w 9877735"/>
              <a:gd name="connsiteY2" fmla="*/ 0 h 6960078"/>
              <a:gd name="connsiteX3" fmla="*/ 8729034 w 9877735"/>
              <a:gd name="connsiteY3" fmla="*/ 106287 h 6960078"/>
              <a:gd name="connsiteX4" fmla="*/ 6530790 w 9877735"/>
              <a:gd name="connsiteY4" fmla="*/ 1402426 h 6960078"/>
              <a:gd name="connsiteX5" fmla="*/ 6524852 w 9877735"/>
              <a:gd name="connsiteY5" fmla="*/ 5962431 h 6960078"/>
              <a:gd name="connsiteX6" fmla="*/ 8294675 w 9877735"/>
              <a:gd name="connsiteY6" fmla="*/ 6960078 h 6960078"/>
              <a:gd name="connsiteX7" fmla="*/ 0 w 9877735"/>
              <a:gd name="connsiteY7" fmla="*/ 6960078 h 6960078"/>
              <a:gd name="connsiteX8" fmla="*/ 0 w 9877735"/>
              <a:gd name="connsiteY8" fmla="*/ 102078 h 6960078"/>
              <a:gd name="connsiteX0" fmla="*/ 0 w 8963335"/>
              <a:gd name="connsiteY0" fmla="*/ 102078 h 6960078"/>
              <a:gd name="connsiteX1" fmla="*/ 8502698 w 8963335"/>
              <a:gd name="connsiteY1" fmla="*/ 88328 h 6960078"/>
              <a:gd name="connsiteX2" fmla="*/ 8963335 w 8963335"/>
              <a:gd name="connsiteY2" fmla="*/ 0 h 6960078"/>
              <a:gd name="connsiteX3" fmla="*/ 8729034 w 8963335"/>
              <a:gd name="connsiteY3" fmla="*/ 106287 h 6960078"/>
              <a:gd name="connsiteX4" fmla="*/ 6530790 w 8963335"/>
              <a:gd name="connsiteY4" fmla="*/ 1402426 h 6960078"/>
              <a:gd name="connsiteX5" fmla="*/ 6524852 w 8963335"/>
              <a:gd name="connsiteY5" fmla="*/ 5962431 h 6960078"/>
              <a:gd name="connsiteX6" fmla="*/ 8294675 w 8963335"/>
              <a:gd name="connsiteY6" fmla="*/ 6960078 h 6960078"/>
              <a:gd name="connsiteX7" fmla="*/ 0 w 8963335"/>
              <a:gd name="connsiteY7" fmla="*/ 6960078 h 6960078"/>
              <a:gd name="connsiteX8" fmla="*/ 0 w 8963335"/>
              <a:gd name="connsiteY8" fmla="*/ 102078 h 6960078"/>
              <a:gd name="connsiteX0" fmla="*/ 0 w 9073338"/>
              <a:gd name="connsiteY0" fmla="*/ 157080 h 7015080"/>
              <a:gd name="connsiteX1" fmla="*/ 8502698 w 9073338"/>
              <a:gd name="connsiteY1" fmla="*/ 143330 h 7015080"/>
              <a:gd name="connsiteX2" fmla="*/ 9073338 w 9073338"/>
              <a:gd name="connsiteY2" fmla="*/ 0 h 7015080"/>
              <a:gd name="connsiteX3" fmla="*/ 8729034 w 9073338"/>
              <a:gd name="connsiteY3" fmla="*/ 161289 h 7015080"/>
              <a:gd name="connsiteX4" fmla="*/ 6530790 w 9073338"/>
              <a:gd name="connsiteY4" fmla="*/ 1457428 h 7015080"/>
              <a:gd name="connsiteX5" fmla="*/ 6524852 w 9073338"/>
              <a:gd name="connsiteY5" fmla="*/ 6017433 h 7015080"/>
              <a:gd name="connsiteX6" fmla="*/ 8294675 w 9073338"/>
              <a:gd name="connsiteY6" fmla="*/ 7015080 h 7015080"/>
              <a:gd name="connsiteX7" fmla="*/ 0 w 9073338"/>
              <a:gd name="connsiteY7" fmla="*/ 7015080 h 7015080"/>
              <a:gd name="connsiteX8" fmla="*/ 0 w 9073338"/>
              <a:gd name="connsiteY8" fmla="*/ 157080 h 7015080"/>
              <a:gd name="connsiteX0" fmla="*/ 0 w 8729034"/>
              <a:gd name="connsiteY0" fmla="*/ 13750 h 6871750"/>
              <a:gd name="connsiteX1" fmla="*/ 8502698 w 8729034"/>
              <a:gd name="connsiteY1" fmla="*/ 0 h 6871750"/>
              <a:gd name="connsiteX2" fmla="*/ 8729034 w 8729034"/>
              <a:gd name="connsiteY2" fmla="*/ 17959 h 6871750"/>
              <a:gd name="connsiteX3" fmla="*/ 6530790 w 8729034"/>
              <a:gd name="connsiteY3" fmla="*/ 1314098 h 6871750"/>
              <a:gd name="connsiteX4" fmla="*/ 6524852 w 8729034"/>
              <a:gd name="connsiteY4" fmla="*/ 5874103 h 6871750"/>
              <a:gd name="connsiteX5" fmla="*/ 8294675 w 8729034"/>
              <a:gd name="connsiteY5" fmla="*/ 6871750 h 6871750"/>
              <a:gd name="connsiteX6" fmla="*/ 0 w 8729034"/>
              <a:gd name="connsiteY6" fmla="*/ 6871750 h 6871750"/>
              <a:gd name="connsiteX7" fmla="*/ 0 w 8729034"/>
              <a:gd name="connsiteY7" fmla="*/ 13750 h 6871750"/>
              <a:gd name="connsiteX0" fmla="*/ 0 w 8729034"/>
              <a:gd name="connsiteY0" fmla="*/ 0 h 6858000"/>
              <a:gd name="connsiteX1" fmla="*/ 8729034 w 8729034"/>
              <a:gd name="connsiteY1" fmla="*/ 4209 h 6858000"/>
              <a:gd name="connsiteX2" fmla="*/ 6530790 w 8729034"/>
              <a:gd name="connsiteY2" fmla="*/ 1300348 h 6858000"/>
              <a:gd name="connsiteX3" fmla="*/ 6524852 w 8729034"/>
              <a:gd name="connsiteY3" fmla="*/ 5860353 h 6858000"/>
              <a:gd name="connsiteX4" fmla="*/ 8294675 w 8729034"/>
              <a:gd name="connsiteY4" fmla="*/ 6858000 h 6858000"/>
              <a:gd name="connsiteX5" fmla="*/ 0 w 8729034"/>
              <a:gd name="connsiteY5" fmla="*/ 6858000 h 6858000"/>
              <a:gd name="connsiteX6" fmla="*/ 0 w 8729034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9034" h="6858000">
                <a:moveTo>
                  <a:pt x="0" y="0"/>
                </a:moveTo>
                <a:lnTo>
                  <a:pt x="8729034" y="4209"/>
                </a:lnTo>
                <a:lnTo>
                  <a:pt x="6530790" y="1300348"/>
                </a:lnTo>
                <a:cubicBezTo>
                  <a:pt x="6528811" y="2820350"/>
                  <a:pt x="6526831" y="4340351"/>
                  <a:pt x="6524852" y="5860353"/>
                </a:cubicBezTo>
                <a:lnTo>
                  <a:pt x="8294675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F6F8F8"/>
          </a:solidFill>
        </p:spPr>
        <p:txBody>
          <a:bodyPr wrap="square" lIns="720000" tIns="1080000" rIns="2880000" bIns="2880000" anchor="ctr">
            <a:noAutofit/>
          </a:bodyPr>
          <a:lstStyle>
            <a:lvl1pPr marL="0" indent="0" algn="l">
              <a:buNone/>
              <a:defRPr/>
            </a:lvl1pPr>
          </a:lstStyle>
          <a:p>
            <a:r>
              <a:rPr lang="en-GB"/>
              <a:t>Click on icon to insert image (include Alt Text)</a:t>
            </a:r>
          </a:p>
        </p:txBody>
      </p:sp>
      <p:pic>
        <p:nvPicPr>
          <p:cNvPr id="16" name="Picture 15" descr="Icon&#10;&#10;Description automatically generated with medium confidence">
            <a:extLst>
              <a:ext uri="{FF2B5EF4-FFF2-40B4-BE49-F238E27FC236}">
                <a16:creationId xmlns:a16="http://schemas.microsoft.com/office/drawing/2014/main" id="{20E2DC7B-ED7B-0241-A022-668E6343C6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808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DD8CC36-71BF-0072-75C6-932444C86139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17E9C09-C9AF-554B-B095-D19078FA6376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C748E8E-8B34-9246-8F9A-CF165E4332AF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Icon&#10;&#10;Description automatically generated with medium confidence">
            <a:extLst>
              <a:ext uri="{FF2B5EF4-FFF2-40B4-BE49-F238E27FC236}">
                <a16:creationId xmlns:a16="http://schemas.microsoft.com/office/drawing/2014/main" id="{2C5DA4F2-D5B5-1F47-ADDA-9F6CB9A2A37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661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360000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D9C6FA-3944-D644-993B-662021B4E5C6}"/>
              </a:ext>
            </a:extLst>
          </p:cNvPr>
          <p:cNvSpPr/>
          <p:nvPr userDrawn="1"/>
        </p:nvSpPr>
        <p:spPr>
          <a:xfrm>
            <a:off x="8133940" y="1468668"/>
            <a:ext cx="3564000" cy="2333138"/>
          </a:xfrm>
          <a:prstGeom prst="rect">
            <a:avLst/>
          </a:prstGeom>
          <a:solidFill>
            <a:srgbClr val="FEF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E5C1AF-31FE-DB44-B136-14246637FAC3}"/>
              </a:ext>
            </a:extLst>
          </p:cNvPr>
          <p:cNvSpPr/>
          <p:nvPr userDrawn="1"/>
        </p:nvSpPr>
        <p:spPr>
          <a:xfrm>
            <a:off x="420267" y="1475134"/>
            <a:ext cx="3564000" cy="23266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62AE05-5656-3647-B9D0-CFD7068091A6}"/>
              </a:ext>
            </a:extLst>
          </p:cNvPr>
          <p:cNvSpPr/>
          <p:nvPr userDrawn="1"/>
        </p:nvSpPr>
        <p:spPr>
          <a:xfrm>
            <a:off x="4269571" y="1468668"/>
            <a:ext cx="3564000" cy="233313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E11EE2-9156-944A-B3A4-52D07C78468A}"/>
              </a:ext>
            </a:extLst>
          </p:cNvPr>
          <p:cNvSpPr/>
          <p:nvPr userDrawn="1"/>
        </p:nvSpPr>
        <p:spPr>
          <a:xfrm>
            <a:off x="8121158" y="3751268"/>
            <a:ext cx="3563938" cy="2373982"/>
          </a:xfrm>
          <a:prstGeom prst="rect">
            <a:avLst/>
          </a:prstGeom>
          <a:solidFill>
            <a:srgbClr val="FEF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E78520B-A4E4-8C46-9508-17A00794C941}"/>
              </a:ext>
            </a:extLst>
          </p:cNvPr>
          <p:cNvSpPr/>
          <p:nvPr userDrawn="1"/>
        </p:nvSpPr>
        <p:spPr>
          <a:xfrm>
            <a:off x="420266" y="3751267"/>
            <a:ext cx="3571563" cy="23739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565AF3-5AA4-064F-A6FF-6B510E7CA8CF}"/>
              </a:ext>
            </a:extLst>
          </p:cNvPr>
          <p:cNvSpPr/>
          <p:nvPr userDrawn="1"/>
        </p:nvSpPr>
        <p:spPr>
          <a:xfrm>
            <a:off x="4277134" y="3751267"/>
            <a:ext cx="3556437" cy="2392443"/>
          </a:xfrm>
          <a:prstGeom prst="rect">
            <a:avLst/>
          </a:prstGeom>
          <a:solidFill>
            <a:srgbClr val="F7F8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0F2D5FF-42D8-5346-9DB2-3C5556C282FC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B1A5C72-8EEA-1C4D-9558-D6E31AE267BA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Icon&#10;&#10;Description automatically generated with medium confidence">
            <a:extLst>
              <a:ext uri="{FF2B5EF4-FFF2-40B4-BE49-F238E27FC236}">
                <a16:creationId xmlns:a16="http://schemas.microsoft.com/office/drawing/2014/main" id="{C74185F0-CA2F-BB4F-ADA9-17F42BD425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729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6806CE0-4444-E278-424B-56D1A67FFAF6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396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C1FD6ED-EC03-AA4E-B084-D30385A2EB92}"/>
              </a:ext>
            </a:extLst>
          </p:cNvPr>
          <p:cNvCxnSpPr>
            <a:cxnSpLocks/>
          </p:cNvCxnSpPr>
          <p:nvPr userDrawn="1"/>
        </p:nvCxnSpPr>
        <p:spPr>
          <a:xfrm>
            <a:off x="432000" y="324683"/>
            <a:ext cx="378228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1311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6865898-88A5-CCBF-A5CF-73B4C5007680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840951D-B4BD-2B47-961E-8C9978EE5FC2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799379A-445E-8046-97B9-687D1B55B5B3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 descr="Icon&#10;&#10;Description automatically generated with medium confidence">
            <a:extLst>
              <a:ext uri="{FF2B5EF4-FFF2-40B4-BE49-F238E27FC236}">
                <a16:creationId xmlns:a16="http://schemas.microsoft.com/office/drawing/2014/main" id="{7D16603F-E3C9-DE46-B914-0B452CD0DE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868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360001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86433B-15A3-B54A-A755-D9D66C85D031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97CB3D1-C3FA-B048-9A15-C886F2389189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Icon&#10;&#10;Description automatically generated with medium confidence">
            <a:extLst>
              <a:ext uri="{FF2B5EF4-FFF2-40B4-BE49-F238E27FC236}">
                <a16:creationId xmlns:a16="http://schemas.microsoft.com/office/drawing/2014/main" id="{5F4F0E9B-4AE5-E14D-BBD8-7D3562C907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B3838597-EE74-D042-8B21-49C676E53D46}"/>
              </a:ext>
            </a:extLst>
          </p:cNvPr>
          <p:cNvSpPr/>
          <p:nvPr userDrawn="1"/>
        </p:nvSpPr>
        <p:spPr>
          <a:xfrm>
            <a:off x="9116862" y="1341701"/>
            <a:ext cx="2700000" cy="2412000"/>
          </a:xfrm>
          <a:prstGeom prst="rect">
            <a:avLst/>
          </a:prstGeom>
          <a:solidFill>
            <a:srgbClr val="FEF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5B8E6E8-A4BC-1842-9086-661CF9B47BE5}"/>
              </a:ext>
            </a:extLst>
          </p:cNvPr>
          <p:cNvSpPr/>
          <p:nvPr userDrawn="1"/>
        </p:nvSpPr>
        <p:spPr>
          <a:xfrm>
            <a:off x="3285663" y="1341701"/>
            <a:ext cx="2700000" cy="2412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A13BAC2-C3E9-8C41-AC18-A67D03496566}"/>
              </a:ext>
            </a:extLst>
          </p:cNvPr>
          <p:cNvSpPr/>
          <p:nvPr userDrawn="1"/>
        </p:nvSpPr>
        <p:spPr>
          <a:xfrm>
            <a:off x="6201023" y="1341701"/>
            <a:ext cx="2700000" cy="2412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1C1C97F-AD6E-FB48-9592-D29E2653C386}"/>
              </a:ext>
            </a:extLst>
          </p:cNvPr>
          <p:cNvSpPr/>
          <p:nvPr userDrawn="1"/>
        </p:nvSpPr>
        <p:spPr>
          <a:xfrm>
            <a:off x="369824" y="1341701"/>
            <a:ext cx="2700000" cy="241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D949821-E381-C549-BB69-B1906F96AF44}"/>
              </a:ext>
            </a:extLst>
          </p:cNvPr>
          <p:cNvSpPr/>
          <p:nvPr userDrawn="1"/>
        </p:nvSpPr>
        <p:spPr>
          <a:xfrm>
            <a:off x="9102764" y="3753700"/>
            <a:ext cx="2700000" cy="2359927"/>
          </a:xfrm>
          <a:prstGeom prst="rect">
            <a:avLst/>
          </a:prstGeom>
          <a:solidFill>
            <a:srgbClr val="FEF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B7ADB49-BFB8-2845-A78D-3C638C6F226B}"/>
              </a:ext>
            </a:extLst>
          </p:cNvPr>
          <p:cNvSpPr/>
          <p:nvPr userDrawn="1"/>
        </p:nvSpPr>
        <p:spPr>
          <a:xfrm>
            <a:off x="6201023" y="3753701"/>
            <a:ext cx="2700000" cy="23599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C2F4F02-777B-2445-B2BA-8C02502B30D7}"/>
              </a:ext>
            </a:extLst>
          </p:cNvPr>
          <p:cNvSpPr/>
          <p:nvPr userDrawn="1"/>
        </p:nvSpPr>
        <p:spPr>
          <a:xfrm>
            <a:off x="3295816" y="3753700"/>
            <a:ext cx="2700000" cy="23599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59DC7A8-1F9A-7644-8EF4-600483332CC9}"/>
              </a:ext>
            </a:extLst>
          </p:cNvPr>
          <p:cNvSpPr/>
          <p:nvPr userDrawn="1"/>
        </p:nvSpPr>
        <p:spPr>
          <a:xfrm>
            <a:off x="369824" y="3753700"/>
            <a:ext cx="2700000" cy="2359926"/>
          </a:xfrm>
          <a:prstGeom prst="rect">
            <a:avLst/>
          </a:prstGeom>
          <a:solidFill>
            <a:srgbClr val="F7F8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449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360000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73B2D60-ED44-3544-89FE-43763D74DD7A}"/>
              </a:ext>
            </a:extLst>
          </p:cNvPr>
          <p:cNvSpPr/>
          <p:nvPr userDrawn="1"/>
        </p:nvSpPr>
        <p:spPr>
          <a:xfrm>
            <a:off x="3295816" y="4555398"/>
            <a:ext cx="2700000" cy="1603081"/>
          </a:xfrm>
          <a:prstGeom prst="rect">
            <a:avLst/>
          </a:prstGeom>
          <a:solidFill>
            <a:srgbClr val="F7F8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C303F96-8B5D-7244-A4D5-D530F883B54B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917821C-2760-A941-AC88-40FAC402CFFD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Icon&#10;&#10;Description automatically generated with medium confidence">
            <a:extLst>
              <a:ext uri="{FF2B5EF4-FFF2-40B4-BE49-F238E27FC236}">
                <a16:creationId xmlns:a16="http://schemas.microsoft.com/office/drawing/2014/main" id="{9D76A0C8-5F7B-5840-8CCE-20CA02DAC9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49E57FC3-6D9D-4946-8073-5164368F25BC}"/>
              </a:ext>
            </a:extLst>
          </p:cNvPr>
          <p:cNvSpPr/>
          <p:nvPr userDrawn="1"/>
        </p:nvSpPr>
        <p:spPr>
          <a:xfrm>
            <a:off x="6218008" y="4574480"/>
            <a:ext cx="2700000" cy="16030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E7BFB9D-D67D-6D46-B5EA-09B3EAC97DEA}"/>
              </a:ext>
            </a:extLst>
          </p:cNvPr>
          <p:cNvSpPr/>
          <p:nvPr userDrawn="1"/>
        </p:nvSpPr>
        <p:spPr>
          <a:xfrm>
            <a:off x="6218008" y="3854480"/>
            <a:ext cx="2700000" cy="720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356780C-8467-894F-9BD2-21F5F360A7D5}"/>
              </a:ext>
            </a:extLst>
          </p:cNvPr>
          <p:cNvSpPr/>
          <p:nvPr userDrawn="1"/>
        </p:nvSpPr>
        <p:spPr>
          <a:xfrm>
            <a:off x="3295816" y="2045081"/>
            <a:ext cx="2700000" cy="16030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F0CE83D-DD8E-AE48-BBC4-5D19C2FD0062}"/>
              </a:ext>
            </a:extLst>
          </p:cNvPr>
          <p:cNvSpPr/>
          <p:nvPr userDrawn="1"/>
        </p:nvSpPr>
        <p:spPr>
          <a:xfrm>
            <a:off x="3295816" y="1325081"/>
            <a:ext cx="2700000" cy="720000"/>
          </a:xfrm>
          <a:prstGeom prst="rect">
            <a:avLst/>
          </a:prstGeom>
          <a:solidFill>
            <a:schemeClr val="accent3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26AE2C5-8D75-5144-BB01-2BDFDDE9C93A}"/>
              </a:ext>
            </a:extLst>
          </p:cNvPr>
          <p:cNvSpPr/>
          <p:nvPr userDrawn="1"/>
        </p:nvSpPr>
        <p:spPr>
          <a:xfrm>
            <a:off x="3295816" y="3854480"/>
            <a:ext cx="2700000" cy="72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2081BE-A1F6-704F-B48B-BB07F6216FE3}"/>
              </a:ext>
            </a:extLst>
          </p:cNvPr>
          <p:cNvSpPr/>
          <p:nvPr userDrawn="1"/>
        </p:nvSpPr>
        <p:spPr>
          <a:xfrm>
            <a:off x="9133847" y="2045081"/>
            <a:ext cx="2700000" cy="16030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EAF5FAA-1DC5-1340-A437-761DE12AC6FF}"/>
              </a:ext>
            </a:extLst>
          </p:cNvPr>
          <p:cNvSpPr/>
          <p:nvPr userDrawn="1"/>
        </p:nvSpPr>
        <p:spPr>
          <a:xfrm>
            <a:off x="9133847" y="1325081"/>
            <a:ext cx="2700000" cy="720000"/>
          </a:xfrm>
          <a:prstGeom prst="rect">
            <a:avLst/>
          </a:prstGeom>
          <a:solidFill>
            <a:schemeClr val="accent3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4182F10-25D8-FB49-B67F-8816C9C278E5}"/>
              </a:ext>
            </a:extLst>
          </p:cNvPr>
          <p:cNvSpPr/>
          <p:nvPr userDrawn="1"/>
        </p:nvSpPr>
        <p:spPr>
          <a:xfrm>
            <a:off x="6214831" y="2045081"/>
            <a:ext cx="2700000" cy="16030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4D49C2B-5BC4-B643-BB15-72BEF7426325}"/>
              </a:ext>
            </a:extLst>
          </p:cNvPr>
          <p:cNvSpPr/>
          <p:nvPr userDrawn="1"/>
        </p:nvSpPr>
        <p:spPr>
          <a:xfrm>
            <a:off x="6214831" y="1325081"/>
            <a:ext cx="2700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08295FF-67D2-A442-9E66-CC760EAA4D6E}"/>
              </a:ext>
            </a:extLst>
          </p:cNvPr>
          <p:cNvSpPr/>
          <p:nvPr userDrawn="1"/>
        </p:nvSpPr>
        <p:spPr>
          <a:xfrm>
            <a:off x="358153" y="2045081"/>
            <a:ext cx="2700000" cy="16030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8DDF5D6-8FC1-5F4A-9E3B-ED93F08C2F75}"/>
              </a:ext>
            </a:extLst>
          </p:cNvPr>
          <p:cNvSpPr/>
          <p:nvPr userDrawn="1"/>
        </p:nvSpPr>
        <p:spPr>
          <a:xfrm>
            <a:off x="358153" y="1325081"/>
            <a:ext cx="2700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2850056-67D3-5649-B084-655636A68EFD}"/>
              </a:ext>
            </a:extLst>
          </p:cNvPr>
          <p:cNvSpPr/>
          <p:nvPr userDrawn="1"/>
        </p:nvSpPr>
        <p:spPr>
          <a:xfrm>
            <a:off x="358153" y="4574480"/>
            <a:ext cx="2700000" cy="16030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7BBC6A8-F2D6-F642-8AF0-E7FD6359AF51}"/>
              </a:ext>
            </a:extLst>
          </p:cNvPr>
          <p:cNvSpPr/>
          <p:nvPr userDrawn="1"/>
        </p:nvSpPr>
        <p:spPr>
          <a:xfrm>
            <a:off x="358153" y="3854480"/>
            <a:ext cx="2700000" cy="720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4740D03-9ED8-8D4E-982C-ACB8BDF0E9CC}"/>
              </a:ext>
            </a:extLst>
          </p:cNvPr>
          <p:cNvSpPr/>
          <p:nvPr userDrawn="1"/>
        </p:nvSpPr>
        <p:spPr>
          <a:xfrm>
            <a:off x="9140200" y="4574479"/>
            <a:ext cx="2700000" cy="1603081"/>
          </a:xfrm>
          <a:prstGeom prst="rect">
            <a:avLst/>
          </a:prstGeom>
          <a:solidFill>
            <a:srgbClr val="F7F8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EE131D9-627E-AB41-9D70-3A34801A9458}"/>
              </a:ext>
            </a:extLst>
          </p:cNvPr>
          <p:cNvSpPr/>
          <p:nvPr userDrawn="1"/>
        </p:nvSpPr>
        <p:spPr>
          <a:xfrm>
            <a:off x="9140200" y="3873561"/>
            <a:ext cx="2700000" cy="72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0197597A-2690-0847-AA13-9581781E1FC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5076" y="1415341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EFFBA4F4-3D70-FA40-A76C-C50FE0ADEB0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332739" y="1428096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1D658630-BA32-3A42-877A-E81A5E36789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754" y="1428096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5EEA00FC-B1C9-A24F-8F48-3E5B1C6FA9C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170770" y="1415341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A25AA656-2FAB-0D4A-A936-B8E24E9F90A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7776" y="3929941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8EB77E2A-7F1A-664D-B78E-81D3CB1EB29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345439" y="3942696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8B9D8CB7-44C7-214F-8416-0102C43289A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64454" y="3942696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E510081F-B8F0-A944-B5A6-A7005AE377A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183470" y="3929941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2636412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360000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DDC528-E0AB-484C-A627-36835D90A99A}"/>
              </a:ext>
            </a:extLst>
          </p:cNvPr>
          <p:cNvSpPr/>
          <p:nvPr userDrawn="1"/>
        </p:nvSpPr>
        <p:spPr>
          <a:xfrm>
            <a:off x="9144000" y="4555400"/>
            <a:ext cx="2700000" cy="1603080"/>
          </a:xfrm>
          <a:prstGeom prst="rect">
            <a:avLst/>
          </a:prstGeom>
          <a:solidFill>
            <a:srgbClr val="FEF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73B2D60-ED44-3544-89FE-43763D74DD7A}"/>
              </a:ext>
            </a:extLst>
          </p:cNvPr>
          <p:cNvSpPr/>
          <p:nvPr userDrawn="1"/>
        </p:nvSpPr>
        <p:spPr>
          <a:xfrm>
            <a:off x="3295816" y="4555398"/>
            <a:ext cx="2700000" cy="1603081"/>
          </a:xfrm>
          <a:prstGeom prst="rect">
            <a:avLst/>
          </a:prstGeom>
          <a:solidFill>
            <a:srgbClr val="F7F8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C303F96-8B5D-7244-A4D5-D530F883B54B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917821C-2760-A941-AC88-40FAC402CFFD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Icon&#10;&#10;Description automatically generated with medium confidence">
            <a:extLst>
              <a:ext uri="{FF2B5EF4-FFF2-40B4-BE49-F238E27FC236}">
                <a16:creationId xmlns:a16="http://schemas.microsoft.com/office/drawing/2014/main" id="{9D76A0C8-5F7B-5840-8CCE-20CA02DAC9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FC07A11E-E677-BB4B-BDC2-B11149D9CCC8}"/>
              </a:ext>
            </a:extLst>
          </p:cNvPr>
          <p:cNvSpPr/>
          <p:nvPr userDrawn="1"/>
        </p:nvSpPr>
        <p:spPr>
          <a:xfrm>
            <a:off x="9144000" y="3835400"/>
            <a:ext cx="2700000" cy="720000"/>
          </a:xfrm>
          <a:prstGeom prst="rect">
            <a:avLst/>
          </a:prstGeom>
          <a:solidFill>
            <a:srgbClr val="FEF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9E57FC3-6D9D-4946-8073-5164368F25BC}"/>
              </a:ext>
            </a:extLst>
          </p:cNvPr>
          <p:cNvSpPr/>
          <p:nvPr userDrawn="1"/>
        </p:nvSpPr>
        <p:spPr>
          <a:xfrm>
            <a:off x="6218008" y="4574480"/>
            <a:ext cx="2700000" cy="1603080"/>
          </a:xfrm>
          <a:prstGeom prst="rect">
            <a:avLst/>
          </a:prstGeom>
          <a:solidFill>
            <a:srgbClr val="D2E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E7BFB9D-D67D-6D46-B5EA-09B3EAC97DEA}"/>
              </a:ext>
            </a:extLst>
          </p:cNvPr>
          <p:cNvSpPr/>
          <p:nvPr userDrawn="1"/>
        </p:nvSpPr>
        <p:spPr>
          <a:xfrm>
            <a:off x="6218008" y="3854480"/>
            <a:ext cx="2700000" cy="72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356780C-8467-894F-9BD2-21F5F360A7D5}"/>
              </a:ext>
            </a:extLst>
          </p:cNvPr>
          <p:cNvSpPr/>
          <p:nvPr userDrawn="1"/>
        </p:nvSpPr>
        <p:spPr>
          <a:xfrm>
            <a:off x="3295816" y="2045081"/>
            <a:ext cx="2700000" cy="16030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F0CE83D-DD8E-AE48-BBC4-5D19C2FD0062}"/>
              </a:ext>
            </a:extLst>
          </p:cNvPr>
          <p:cNvSpPr/>
          <p:nvPr userDrawn="1"/>
        </p:nvSpPr>
        <p:spPr>
          <a:xfrm>
            <a:off x="3295816" y="1325081"/>
            <a:ext cx="270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26AE2C5-8D75-5144-BB01-2BDFDDE9C93A}"/>
              </a:ext>
            </a:extLst>
          </p:cNvPr>
          <p:cNvSpPr/>
          <p:nvPr userDrawn="1"/>
        </p:nvSpPr>
        <p:spPr>
          <a:xfrm>
            <a:off x="3295816" y="3854480"/>
            <a:ext cx="2700000" cy="72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2081BE-A1F6-704F-B48B-BB07F6216FE3}"/>
              </a:ext>
            </a:extLst>
          </p:cNvPr>
          <p:cNvSpPr/>
          <p:nvPr userDrawn="1"/>
        </p:nvSpPr>
        <p:spPr>
          <a:xfrm>
            <a:off x="9133847" y="2045081"/>
            <a:ext cx="2700000" cy="16030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EAF5FAA-1DC5-1340-A437-761DE12AC6FF}"/>
              </a:ext>
            </a:extLst>
          </p:cNvPr>
          <p:cNvSpPr/>
          <p:nvPr userDrawn="1"/>
        </p:nvSpPr>
        <p:spPr>
          <a:xfrm>
            <a:off x="9133847" y="1325081"/>
            <a:ext cx="2700000" cy="720000"/>
          </a:xfrm>
          <a:prstGeom prst="rect">
            <a:avLst/>
          </a:prstGeom>
          <a:solidFill>
            <a:schemeClr val="accent3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4182F10-25D8-FB49-B67F-8816C9C278E5}"/>
              </a:ext>
            </a:extLst>
          </p:cNvPr>
          <p:cNvSpPr/>
          <p:nvPr userDrawn="1"/>
        </p:nvSpPr>
        <p:spPr>
          <a:xfrm>
            <a:off x="6214831" y="2045081"/>
            <a:ext cx="2700000" cy="16030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4D49C2B-5BC4-B643-BB15-72BEF7426325}"/>
              </a:ext>
            </a:extLst>
          </p:cNvPr>
          <p:cNvSpPr/>
          <p:nvPr userDrawn="1"/>
        </p:nvSpPr>
        <p:spPr>
          <a:xfrm>
            <a:off x="6214831" y="1325081"/>
            <a:ext cx="2700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08295FF-67D2-A442-9E66-CC760EAA4D6E}"/>
              </a:ext>
            </a:extLst>
          </p:cNvPr>
          <p:cNvSpPr/>
          <p:nvPr userDrawn="1"/>
        </p:nvSpPr>
        <p:spPr>
          <a:xfrm>
            <a:off x="358153" y="2045081"/>
            <a:ext cx="2700000" cy="16030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8DDF5D6-8FC1-5F4A-9E3B-ED93F08C2F75}"/>
              </a:ext>
            </a:extLst>
          </p:cNvPr>
          <p:cNvSpPr/>
          <p:nvPr userDrawn="1"/>
        </p:nvSpPr>
        <p:spPr>
          <a:xfrm>
            <a:off x="358153" y="1325081"/>
            <a:ext cx="2700000" cy="720000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2850056-67D3-5649-B084-655636A68EFD}"/>
              </a:ext>
            </a:extLst>
          </p:cNvPr>
          <p:cNvSpPr/>
          <p:nvPr userDrawn="1"/>
        </p:nvSpPr>
        <p:spPr>
          <a:xfrm>
            <a:off x="358153" y="4574480"/>
            <a:ext cx="2700000" cy="1603080"/>
          </a:xfrm>
          <a:prstGeom prst="rect">
            <a:avLst/>
          </a:prstGeom>
          <a:solidFill>
            <a:srgbClr val="C2E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7BBC6A8-F2D6-F642-8AF0-E7FD6359AF51}"/>
              </a:ext>
            </a:extLst>
          </p:cNvPr>
          <p:cNvSpPr/>
          <p:nvPr userDrawn="1"/>
        </p:nvSpPr>
        <p:spPr>
          <a:xfrm>
            <a:off x="358153" y="3854480"/>
            <a:ext cx="2700000" cy="720000"/>
          </a:xfrm>
          <a:prstGeom prst="rect">
            <a:avLst/>
          </a:prstGeom>
          <a:solidFill>
            <a:srgbClr val="9DD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264A2F12-DDDB-384B-9C77-2E0F398EDF9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5076" y="1415341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6E1B213D-9BFF-3F4B-A35C-1C5A45CF65D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332739" y="1428096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E7BFF57D-F56F-1D4B-BD54-B00F32863C6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754" y="1428096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1E47DC0F-4FEF-5B40-82B9-2234591E376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170770" y="1415341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1A98B410-C69E-3F46-BD5C-78219838E22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7776" y="3929941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37118A98-662D-F848-B62B-2198A0209D3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345439" y="3942696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2C57190C-06A8-9E45-A1B6-8A7A95CD34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64454" y="3942696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93F1C3F7-A3A3-A841-8B01-AEAA67C1210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183470" y="3929941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080513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-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>
            <a:extLst>
              <a:ext uri="{FF2B5EF4-FFF2-40B4-BE49-F238E27FC236}">
                <a16:creationId xmlns:a16="http://schemas.microsoft.com/office/drawing/2014/main" id="{9F646EF1-A854-D948-8B35-3629377E56C8}"/>
              </a:ext>
            </a:extLst>
          </p:cNvPr>
          <p:cNvSpPr/>
          <p:nvPr userDrawn="1"/>
        </p:nvSpPr>
        <p:spPr>
          <a:xfrm>
            <a:off x="1" y="-1"/>
            <a:ext cx="12201359" cy="6874203"/>
          </a:xfrm>
          <a:custGeom>
            <a:avLst/>
            <a:gdLst>
              <a:gd name="connsiteX0" fmla="*/ 3013279 w 12201359"/>
              <a:gd name="connsiteY0" fmla="*/ 0 h 6874203"/>
              <a:gd name="connsiteX1" fmla="*/ 6369358 w 12201359"/>
              <a:gd name="connsiteY1" fmla="*/ 0 h 6874203"/>
              <a:gd name="connsiteX2" fmla="*/ 6369358 w 12201359"/>
              <a:gd name="connsiteY2" fmla="*/ 1 h 6874203"/>
              <a:gd name="connsiteX3" fmla="*/ 6687400 w 12201359"/>
              <a:gd name="connsiteY3" fmla="*/ 1 h 6874203"/>
              <a:gd name="connsiteX4" fmla="*/ 12201359 w 12201359"/>
              <a:gd name="connsiteY4" fmla="*/ 3274124 h 6874203"/>
              <a:gd name="connsiteX5" fmla="*/ 12201359 w 12201359"/>
              <a:gd name="connsiteY5" fmla="*/ 3453757 h 6874203"/>
              <a:gd name="connsiteX6" fmla="*/ 6642906 w 12201359"/>
              <a:gd name="connsiteY6" fmla="*/ 6874201 h 6874203"/>
              <a:gd name="connsiteX7" fmla="*/ 6169181 w 12201359"/>
              <a:gd name="connsiteY7" fmla="*/ 6874201 h 6874203"/>
              <a:gd name="connsiteX8" fmla="*/ 6169181 w 12201359"/>
              <a:gd name="connsiteY8" fmla="*/ 6874200 h 6874203"/>
              <a:gd name="connsiteX9" fmla="*/ 3013282 w 12201359"/>
              <a:gd name="connsiteY9" fmla="*/ 6874200 h 6874203"/>
              <a:gd name="connsiteX10" fmla="*/ 3013282 w 12201359"/>
              <a:gd name="connsiteY10" fmla="*/ 6874203 h 6874203"/>
              <a:gd name="connsiteX11" fmla="*/ 0 w 12201359"/>
              <a:gd name="connsiteY11" fmla="*/ 5158862 h 6874203"/>
              <a:gd name="connsiteX12" fmla="*/ 0 w 12201359"/>
              <a:gd name="connsiteY12" fmla="*/ 1715343 h 6874203"/>
              <a:gd name="connsiteX13" fmla="*/ 3013279 w 12201359"/>
              <a:gd name="connsiteY13" fmla="*/ 3 h 6874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201359" h="6874203">
                <a:moveTo>
                  <a:pt x="3013279" y="0"/>
                </a:moveTo>
                <a:lnTo>
                  <a:pt x="6369358" y="0"/>
                </a:lnTo>
                <a:lnTo>
                  <a:pt x="6369358" y="1"/>
                </a:lnTo>
                <a:lnTo>
                  <a:pt x="6687400" y="1"/>
                </a:lnTo>
                <a:lnTo>
                  <a:pt x="12201359" y="3274124"/>
                </a:lnTo>
                <a:lnTo>
                  <a:pt x="12201359" y="3453757"/>
                </a:lnTo>
                <a:lnTo>
                  <a:pt x="6642906" y="6874201"/>
                </a:lnTo>
                <a:lnTo>
                  <a:pt x="6169181" y="6874201"/>
                </a:lnTo>
                <a:lnTo>
                  <a:pt x="6169181" y="6874200"/>
                </a:lnTo>
                <a:lnTo>
                  <a:pt x="3013282" y="6874200"/>
                </a:lnTo>
                <a:lnTo>
                  <a:pt x="3013282" y="6874203"/>
                </a:lnTo>
                <a:lnTo>
                  <a:pt x="0" y="5158862"/>
                </a:lnTo>
                <a:lnTo>
                  <a:pt x="0" y="1715343"/>
                </a:lnTo>
                <a:lnTo>
                  <a:pt x="3013279" y="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68206" y="2523484"/>
            <a:ext cx="6948488" cy="298831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/>
              <a:t>Section subhead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1068206" y="1687335"/>
            <a:ext cx="86510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8206" y="1741335"/>
            <a:ext cx="6948488" cy="72814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Breaker heading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t>‹#›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BC9D35F3-F38A-4B48-B445-8B71C27BBB05}"/>
              </a:ext>
            </a:extLst>
          </p:cNvPr>
          <p:cNvSpPr/>
          <p:nvPr userDrawn="1"/>
        </p:nvSpPr>
        <p:spPr>
          <a:xfrm>
            <a:off x="0" y="5116665"/>
            <a:ext cx="3013281" cy="1741335"/>
          </a:xfrm>
          <a:prstGeom prst="triangle">
            <a:avLst>
              <a:gd name="adj" fmla="val 204"/>
            </a:avLst>
          </a:prstGeom>
          <a:solidFill>
            <a:srgbClr val="1D6D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49CEB0A3-C9DB-A645-9ABD-D36ED51A0FA4}"/>
              </a:ext>
            </a:extLst>
          </p:cNvPr>
          <p:cNvSpPr/>
          <p:nvPr userDrawn="1"/>
        </p:nvSpPr>
        <p:spPr>
          <a:xfrm rot="10800000" flipH="1">
            <a:off x="0" y="0"/>
            <a:ext cx="3155902" cy="1825819"/>
          </a:xfrm>
          <a:prstGeom prst="triangle">
            <a:avLst>
              <a:gd name="adj" fmla="val 20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0C338501-D6A2-404C-B5AE-898883EAAC0E}"/>
              </a:ext>
            </a:extLst>
          </p:cNvPr>
          <p:cNvSpPr/>
          <p:nvPr userDrawn="1"/>
        </p:nvSpPr>
        <p:spPr>
          <a:xfrm flipH="1">
            <a:off x="6369360" y="3428999"/>
            <a:ext cx="5832000" cy="3445200"/>
          </a:xfrm>
          <a:prstGeom prst="triangle">
            <a:avLst>
              <a:gd name="adj" fmla="val 95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E85AD8FB-F082-4548-935A-2C5B222A8524}"/>
              </a:ext>
            </a:extLst>
          </p:cNvPr>
          <p:cNvSpPr/>
          <p:nvPr userDrawn="1"/>
        </p:nvSpPr>
        <p:spPr>
          <a:xfrm rot="10800000">
            <a:off x="6511981" y="0"/>
            <a:ext cx="5689379" cy="3429000"/>
          </a:xfrm>
          <a:prstGeom prst="triangle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808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360000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73B2D60-ED44-3544-89FE-43763D74DD7A}"/>
              </a:ext>
            </a:extLst>
          </p:cNvPr>
          <p:cNvSpPr/>
          <p:nvPr userDrawn="1"/>
        </p:nvSpPr>
        <p:spPr>
          <a:xfrm>
            <a:off x="4056639" y="4555398"/>
            <a:ext cx="3096000" cy="1603081"/>
          </a:xfrm>
          <a:prstGeom prst="rect">
            <a:avLst/>
          </a:prstGeom>
          <a:solidFill>
            <a:srgbClr val="F7F8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C303F96-8B5D-7244-A4D5-D530F883B54B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917821C-2760-A941-AC88-40FAC402CFFD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Icon&#10;&#10;Description automatically generated with medium confidence">
            <a:extLst>
              <a:ext uri="{FF2B5EF4-FFF2-40B4-BE49-F238E27FC236}">
                <a16:creationId xmlns:a16="http://schemas.microsoft.com/office/drawing/2014/main" id="{9D76A0C8-5F7B-5840-8CCE-20CA02DAC9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49E57FC3-6D9D-4946-8073-5164368F25BC}"/>
              </a:ext>
            </a:extLst>
          </p:cNvPr>
          <p:cNvSpPr/>
          <p:nvPr userDrawn="1"/>
        </p:nvSpPr>
        <p:spPr>
          <a:xfrm>
            <a:off x="7672200" y="4574480"/>
            <a:ext cx="3096000" cy="16030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E7BFB9D-D67D-6D46-B5EA-09B3EAC97DEA}"/>
              </a:ext>
            </a:extLst>
          </p:cNvPr>
          <p:cNvSpPr/>
          <p:nvPr userDrawn="1"/>
        </p:nvSpPr>
        <p:spPr>
          <a:xfrm>
            <a:off x="7672200" y="3854480"/>
            <a:ext cx="3096000" cy="720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356780C-8467-894F-9BD2-21F5F360A7D5}"/>
              </a:ext>
            </a:extLst>
          </p:cNvPr>
          <p:cNvSpPr/>
          <p:nvPr userDrawn="1"/>
        </p:nvSpPr>
        <p:spPr>
          <a:xfrm>
            <a:off x="4019715" y="2069021"/>
            <a:ext cx="3096000" cy="16030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F0CE83D-DD8E-AE48-BBC4-5D19C2FD0062}"/>
              </a:ext>
            </a:extLst>
          </p:cNvPr>
          <p:cNvSpPr/>
          <p:nvPr userDrawn="1"/>
        </p:nvSpPr>
        <p:spPr>
          <a:xfrm>
            <a:off x="4019715" y="1349021"/>
            <a:ext cx="3096000" cy="720000"/>
          </a:xfrm>
          <a:prstGeom prst="rect">
            <a:avLst/>
          </a:prstGeom>
          <a:solidFill>
            <a:schemeClr val="accent3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26AE2C5-8D75-5144-BB01-2BDFDDE9C93A}"/>
              </a:ext>
            </a:extLst>
          </p:cNvPr>
          <p:cNvSpPr/>
          <p:nvPr userDrawn="1"/>
        </p:nvSpPr>
        <p:spPr>
          <a:xfrm>
            <a:off x="4056639" y="3854480"/>
            <a:ext cx="3096000" cy="72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4182F10-25D8-FB49-B67F-8816C9C278E5}"/>
              </a:ext>
            </a:extLst>
          </p:cNvPr>
          <p:cNvSpPr/>
          <p:nvPr userDrawn="1"/>
        </p:nvSpPr>
        <p:spPr>
          <a:xfrm>
            <a:off x="7672200" y="2045081"/>
            <a:ext cx="3096000" cy="16030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4D49C2B-5BC4-B643-BB15-72BEF7426325}"/>
              </a:ext>
            </a:extLst>
          </p:cNvPr>
          <p:cNvSpPr/>
          <p:nvPr userDrawn="1"/>
        </p:nvSpPr>
        <p:spPr>
          <a:xfrm>
            <a:off x="7672200" y="1325081"/>
            <a:ext cx="3096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08295FF-67D2-A442-9E66-CC760EAA4D6E}"/>
              </a:ext>
            </a:extLst>
          </p:cNvPr>
          <p:cNvSpPr/>
          <p:nvPr userDrawn="1"/>
        </p:nvSpPr>
        <p:spPr>
          <a:xfrm>
            <a:off x="358152" y="2045081"/>
            <a:ext cx="3096000" cy="16030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8DDF5D6-8FC1-5F4A-9E3B-ED93F08C2F75}"/>
              </a:ext>
            </a:extLst>
          </p:cNvPr>
          <p:cNvSpPr/>
          <p:nvPr userDrawn="1"/>
        </p:nvSpPr>
        <p:spPr>
          <a:xfrm>
            <a:off x="358152" y="1325081"/>
            <a:ext cx="3096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2850056-67D3-5649-B084-655636A68EFD}"/>
              </a:ext>
            </a:extLst>
          </p:cNvPr>
          <p:cNvSpPr/>
          <p:nvPr userDrawn="1"/>
        </p:nvSpPr>
        <p:spPr>
          <a:xfrm>
            <a:off x="358152" y="4574480"/>
            <a:ext cx="3096000" cy="16030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7BBC6A8-F2D6-F642-8AF0-E7FD6359AF51}"/>
              </a:ext>
            </a:extLst>
          </p:cNvPr>
          <p:cNvSpPr/>
          <p:nvPr userDrawn="1"/>
        </p:nvSpPr>
        <p:spPr>
          <a:xfrm>
            <a:off x="358152" y="3854480"/>
            <a:ext cx="3096000" cy="720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0197597A-2690-0847-AA13-9581781E1FC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5076" y="1415341"/>
            <a:ext cx="3059076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EFFBA4F4-3D70-FA40-A76C-C50FE0ADEB0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56639" y="1452036"/>
            <a:ext cx="3059076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1D658630-BA32-3A42-877A-E81A5E36789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709122" y="1428096"/>
            <a:ext cx="2968447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A25AA656-2FAB-0D4A-A936-B8E24E9F90A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7776" y="3929941"/>
            <a:ext cx="3046376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8EB77E2A-7F1A-664D-B78E-81D3CB1EB29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081451" y="3942696"/>
            <a:ext cx="3046376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8B9D8CB7-44C7-214F-8416-0102C43289A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718645" y="3942696"/>
            <a:ext cx="2955747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2701026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360000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DDC528-E0AB-484C-A627-36835D90A99A}"/>
              </a:ext>
            </a:extLst>
          </p:cNvPr>
          <p:cNvSpPr/>
          <p:nvPr userDrawn="1"/>
        </p:nvSpPr>
        <p:spPr>
          <a:xfrm>
            <a:off x="4746000" y="2069021"/>
            <a:ext cx="2700000" cy="1603080"/>
          </a:xfrm>
          <a:prstGeom prst="rect">
            <a:avLst/>
          </a:prstGeom>
          <a:solidFill>
            <a:srgbClr val="FEF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73B2D60-ED44-3544-89FE-43763D74DD7A}"/>
              </a:ext>
            </a:extLst>
          </p:cNvPr>
          <p:cNvSpPr/>
          <p:nvPr userDrawn="1"/>
        </p:nvSpPr>
        <p:spPr>
          <a:xfrm>
            <a:off x="3295816" y="4555398"/>
            <a:ext cx="2700000" cy="1603081"/>
          </a:xfrm>
          <a:prstGeom prst="rect">
            <a:avLst/>
          </a:prstGeom>
          <a:solidFill>
            <a:srgbClr val="F7F8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C303F96-8B5D-7244-A4D5-D530F883B54B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917821C-2760-A941-AC88-40FAC402CFFD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Icon&#10;&#10;Description automatically generated with medium confidence">
            <a:extLst>
              <a:ext uri="{FF2B5EF4-FFF2-40B4-BE49-F238E27FC236}">
                <a16:creationId xmlns:a16="http://schemas.microsoft.com/office/drawing/2014/main" id="{9D76A0C8-5F7B-5840-8CCE-20CA02DAC9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FC07A11E-E677-BB4B-BDC2-B11149D9CCC8}"/>
              </a:ext>
            </a:extLst>
          </p:cNvPr>
          <p:cNvSpPr/>
          <p:nvPr userDrawn="1"/>
        </p:nvSpPr>
        <p:spPr>
          <a:xfrm>
            <a:off x="4746000" y="1349021"/>
            <a:ext cx="2700000" cy="720000"/>
          </a:xfrm>
          <a:prstGeom prst="rect">
            <a:avLst/>
          </a:prstGeom>
          <a:solidFill>
            <a:srgbClr val="FEF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9E57FC3-6D9D-4946-8073-5164368F25BC}"/>
              </a:ext>
            </a:extLst>
          </p:cNvPr>
          <p:cNvSpPr/>
          <p:nvPr userDrawn="1"/>
        </p:nvSpPr>
        <p:spPr>
          <a:xfrm>
            <a:off x="6218008" y="4574480"/>
            <a:ext cx="2700000" cy="1603080"/>
          </a:xfrm>
          <a:prstGeom prst="rect">
            <a:avLst/>
          </a:prstGeom>
          <a:solidFill>
            <a:srgbClr val="D2E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E7BFB9D-D67D-6D46-B5EA-09B3EAC97DEA}"/>
              </a:ext>
            </a:extLst>
          </p:cNvPr>
          <p:cNvSpPr/>
          <p:nvPr userDrawn="1"/>
        </p:nvSpPr>
        <p:spPr>
          <a:xfrm>
            <a:off x="6218008" y="3854480"/>
            <a:ext cx="2700000" cy="72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26AE2C5-8D75-5144-BB01-2BDFDDE9C93A}"/>
              </a:ext>
            </a:extLst>
          </p:cNvPr>
          <p:cNvSpPr/>
          <p:nvPr userDrawn="1"/>
        </p:nvSpPr>
        <p:spPr>
          <a:xfrm>
            <a:off x="3295816" y="3854480"/>
            <a:ext cx="2700000" cy="72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2081BE-A1F6-704F-B48B-BB07F6216FE3}"/>
              </a:ext>
            </a:extLst>
          </p:cNvPr>
          <p:cNvSpPr/>
          <p:nvPr userDrawn="1"/>
        </p:nvSpPr>
        <p:spPr>
          <a:xfrm>
            <a:off x="7686047" y="2069021"/>
            <a:ext cx="2700000" cy="16030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EAF5FAA-1DC5-1340-A437-761DE12AC6FF}"/>
              </a:ext>
            </a:extLst>
          </p:cNvPr>
          <p:cNvSpPr/>
          <p:nvPr userDrawn="1"/>
        </p:nvSpPr>
        <p:spPr>
          <a:xfrm>
            <a:off x="7686047" y="1349021"/>
            <a:ext cx="2700000" cy="720000"/>
          </a:xfrm>
          <a:prstGeom prst="rect">
            <a:avLst/>
          </a:prstGeom>
          <a:solidFill>
            <a:schemeClr val="accent3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4182F10-25D8-FB49-B67F-8816C9C278E5}"/>
              </a:ext>
            </a:extLst>
          </p:cNvPr>
          <p:cNvSpPr/>
          <p:nvPr userDrawn="1"/>
        </p:nvSpPr>
        <p:spPr>
          <a:xfrm>
            <a:off x="9116862" y="4555398"/>
            <a:ext cx="2700000" cy="16030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4D49C2B-5BC4-B643-BB15-72BEF7426325}"/>
              </a:ext>
            </a:extLst>
          </p:cNvPr>
          <p:cNvSpPr/>
          <p:nvPr userDrawn="1"/>
        </p:nvSpPr>
        <p:spPr>
          <a:xfrm>
            <a:off x="9116862" y="3835398"/>
            <a:ext cx="2700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08295FF-67D2-A442-9E66-CC760EAA4D6E}"/>
              </a:ext>
            </a:extLst>
          </p:cNvPr>
          <p:cNvSpPr/>
          <p:nvPr userDrawn="1"/>
        </p:nvSpPr>
        <p:spPr>
          <a:xfrm>
            <a:off x="1805953" y="2069021"/>
            <a:ext cx="2700000" cy="16030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8DDF5D6-8FC1-5F4A-9E3B-ED93F08C2F75}"/>
              </a:ext>
            </a:extLst>
          </p:cNvPr>
          <p:cNvSpPr/>
          <p:nvPr userDrawn="1"/>
        </p:nvSpPr>
        <p:spPr>
          <a:xfrm>
            <a:off x="1805953" y="1349021"/>
            <a:ext cx="2700000" cy="720000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2850056-67D3-5649-B084-655636A68EFD}"/>
              </a:ext>
            </a:extLst>
          </p:cNvPr>
          <p:cNvSpPr/>
          <p:nvPr userDrawn="1"/>
        </p:nvSpPr>
        <p:spPr>
          <a:xfrm>
            <a:off x="358153" y="4574480"/>
            <a:ext cx="2700000" cy="1603080"/>
          </a:xfrm>
          <a:prstGeom prst="rect">
            <a:avLst/>
          </a:prstGeom>
          <a:solidFill>
            <a:srgbClr val="C2E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7BBC6A8-F2D6-F642-8AF0-E7FD6359AF51}"/>
              </a:ext>
            </a:extLst>
          </p:cNvPr>
          <p:cNvSpPr/>
          <p:nvPr userDrawn="1"/>
        </p:nvSpPr>
        <p:spPr>
          <a:xfrm>
            <a:off x="358153" y="3854480"/>
            <a:ext cx="2700000" cy="720000"/>
          </a:xfrm>
          <a:prstGeom prst="rect">
            <a:avLst/>
          </a:prstGeom>
          <a:solidFill>
            <a:srgbClr val="9DD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264A2F12-DDDB-384B-9C77-2E0F398EDF9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842876" y="1439281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E7BFF57D-F56F-1D4B-BD54-B00F32863C6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53785" y="3938413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1E47DC0F-4FEF-5B40-82B9-2234591E376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22970" y="1439281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1A98B410-C69E-3F46-BD5C-78219838E22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7776" y="3929941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37118A98-662D-F848-B62B-2198A0209D3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345439" y="3942696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2C57190C-06A8-9E45-A1B6-8A7A95CD34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64454" y="3942696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93F1C3F7-A3A3-A841-8B01-AEAA67C1210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785470" y="1443562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599072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at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8A31FE8-6BED-192F-1B1C-465D7354AE28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4526DCC-7114-C446-8185-BDF9E0B61633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C63B202-7D02-8946-A786-F4DAB8528AE5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Icon&#10;&#10;Description automatically generated with medium confidence">
            <a:extLst>
              <a:ext uri="{FF2B5EF4-FFF2-40B4-BE49-F238E27FC236}">
                <a16:creationId xmlns:a16="http://schemas.microsoft.com/office/drawing/2014/main" id="{A9D2A59B-9EC7-8149-BA72-1C3AF57779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538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at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FB5FA08-9932-C464-AD17-D3CFB6C0AED7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BC586C7-C6C7-CB40-BB24-4F108DBF8FAF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A9C8C3F-999B-F14F-9943-9AAA40F9C103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Icon&#10;&#10;Description automatically generated with medium confidence">
            <a:extLst>
              <a:ext uri="{FF2B5EF4-FFF2-40B4-BE49-F238E27FC236}">
                <a16:creationId xmlns:a16="http://schemas.microsoft.com/office/drawing/2014/main" id="{E21413AB-050D-7B42-B164-F8110DEB68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38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xt boxes x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2370978" y="1089953"/>
            <a:ext cx="3564000" cy="2413034"/>
          </a:xfrm>
          <a:prstGeom prst="rect">
            <a:avLst/>
          </a:prstGeom>
          <a:solidFill>
            <a:srgbClr val="FEF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E7ED11E-4751-6140-AC11-8C5B88B96EE4}"/>
              </a:ext>
            </a:extLst>
          </p:cNvPr>
          <p:cNvSpPr/>
          <p:nvPr userDrawn="1"/>
        </p:nvSpPr>
        <p:spPr>
          <a:xfrm>
            <a:off x="6257024" y="1090987"/>
            <a:ext cx="3564000" cy="2411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FD6A08D-6DD3-C845-8B17-CC9297B607DC}"/>
              </a:ext>
            </a:extLst>
          </p:cNvPr>
          <p:cNvSpPr/>
          <p:nvPr userDrawn="1"/>
        </p:nvSpPr>
        <p:spPr>
          <a:xfrm>
            <a:off x="412708" y="3749267"/>
            <a:ext cx="3564000" cy="2412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5A7277B-59DD-844A-A364-77AED24CBAC1}"/>
              </a:ext>
            </a:extLst>
          </p:cNvPr>
          <p:cNvSpPr/>
          <p:nvPr userDrawn="1"/>
        </p:nvSpPr>
        <p:spPr>
          <a:xfrm>
            <a:off x="4339760" y="3751041"/>
            <a:ext cx="3564000" cy="24102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C04B02F-94D2-6E4A-ADC2-EE378D70C248}"/>
              </a:ext>
            </a:extLst>
          </p:cNvPr>
          <p:cNvSpPr/>
          <p:nvPr userDrawn="1"/>
        </p:nvSpPr>
        <p:spPr>
          <a:xfrm>
            <a:off x="8259249" y="3749266"/>
            <a:ext cx="3564000" cy="2410225"/>
          </a:xfrm>
          <a:prstGeom prst="rect">
            <a:avLst/>
          </a:prstGeom>
          <a:solidFill>
            <a:srgbClr val="FEF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0F81D218-E72F-F84F-B0C3-EC8A11107F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98A53CB-426C-B342-B137-3AEC46933955}"/>
              </a:ext>
            </a:extLst>
          </p:cNvPr>
          <p:cNvCxnSpPr/>
          <p:nvPr userDrawn="1"/>
        </p:nvCxnSpPr>
        <p:spPr>
          <a:xfrm>
            <a:off x="432000" y="440588"/>
            <a:ext cx="612000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40E3174C-A939-C14B-850E-C1182CCB101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726" y="6318433"/>
            <a:ext cx="121920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390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head, 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1037DE6-9E68-F9DC-AF44-C051F433586F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2708" y="396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2708" y="2106000"/>
            <a:ext cx="4780615" cy="41030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Clr>
                <a:schemeClr val="tx1"/>
              </a:buClr>
              <a:buNone/>
              <a:defRPr sz="2200" b="1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err="1"/>
              <a:t>Subheader</a:t>
            </a:r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0" y="2743200"/>
            <a:ext cx="11404111" cy="329406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811EFE6-8459-894B-B264-C7ADCA2098C4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76BE4DD-D06D-8A4F-86C4-BDACA2A1C58F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Icon&#10;&#10;Description automatically generated with medium confidence">
            <a:extLst>
              <a:ext uri="{FF2B5EF4-FFF2-40B4-BE49-F238E27FC236}">
                <a16:creationId xmlns:a16="http://schemas.microsoft.com/office/drawing/2014/main" id="{C2B2B84D-B519-8A49-BF2C-8B0513492C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994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reaker Heading1-Blue-DarkBlue-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>
            <a:extLst>
              <a:ext uri="{FF2B5EF4-FFF2-40B4-BE49-F238E27FC236}">
                <a16:creationId xmlns:a16="http://schemas.microsoft.com/office/drawing/2014/main" id="{9F646EF1-A854-D948-8B35-3629377E56C8}"/>
              </a:ext>
            </a:extLst>
          </p:cNvPr>
          <p:cNvSpPr/>
          <p:nvPr userDrawn="1"/>
        </p:nvSpPr>
        <p:spPr>
          <a:xfrm>
            <a:off x="1" y="-1"/>
            <a:ext cx="12201359" cy="6874203"/>
          </a:xfrm>
          <a:custGeom>
            <a:avLst/>
            <a:gdLst>
              <a:gd name="connsiteX0" fmla="*/ 3013279 w 12201359"/>
              <a:gd name="connsiteY0" fmla="*/ 0 h 6874203"/>
              <a:gd name="connsiteX1" fmla="*/ 6369358 w 12201359"/>
              <a:gd name="connsiteY1" fmla="*/ 0 h 6874203"/>
              <a:gd name="connsiteX2" fmla="*/ 6369358 w 12201359"/>
              <a:gd name="connsiteY2" fmla="*/ 1 h 6874203"/>
              <a:gd name="connsiteX3" fmla="*/ 6687400 w 12201359"/>
              <a:gd name="connsiteY3" fmla="*/ 1 h 6874203"/>
              <a:gd name="connsiteX4" fmla="*/ 12201359 w 12201359"/>
              <a:gd name="connsiteY4" fmla="*/ 3274124 h 6874203"/>
              <a:gd name="connsiteX5" fmla="*/ 12201359 w 12201359"/>
              <a:gd name="connsiteY5" fmla="*/ 3453757 h 6874203"/>
              <a:gd name="connsiteX6" fmla="*/ 6642906 w 12201359"/>
              <a:gd name="connsiteY6" fmla="*/ 6874201 h 6874203"/>
              <a:gd name="connsiteX7" fmla="*/ 6169181 w 12201359"/>
              <a:gd name="connsiteY7" fmla="*/ 6874201 h 6874203"/>
              <a:gd name="connsiteX8" fmla="*/ 6169181 w 12201359"/>
              <a:gd name="connsiteY8" fmla="*/ 6874200 h 6874203"/>
              <a:gd name="connsiteX9" fmla="*/ 3013282 w 12201359"/>
              <a:gd name="connsiteY9" fmla="*/ 6874200 h 6874203"/>
              <a:gd name="connsiteX10" fmla="*/ 3013282 w 12201359"/>
              <a:gd name="connsiteY10" fmla="*/ 6874203 h 6874203"/>
              <a:gd name="connsiteX11" fmla="*/ 0 w 12201359"/>
              <a:gd name="connsiteY11" fmla="*/ 5158862 h 6874203"/>
              <a:gd name="connsiteX12" fmla="*/ 0 w 12201359"/>
              <a:gd name="connsiteY12" fmla="*/ 1715343 h 6874203"/>
              <a:gd name="connsiteX13" fmla="*/ 3013279 w 12201359"/>
              <a:gd name="connsiteY13" fmla="*/ 3 h 6874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201359" h="6874203">
                <a:moveTo>
                  <a:pt x="3013279" y="0"/>
                </a:moveTo>
                <a:lnTo>
                  <a:pt x="6369358" y="0"/>
                </a:lnTo>
                <a:lnTo>
                  <a:pt x="6369358" y="1"/>
                </a:lnTo>
                <a:lnTo>
                  <a:pt x="6687400" y="1"/>
                </a:lnTo>
                <a:lnTo>
                  <a:pt x="12201359" y="3274124"/>
                </a:lnTo>
                <a:lnTo>
                  <a:pt x="12201359" y="3453757"/>
                </a:lnTo>
                <a:lnTo>
                  <a:pt x="6642906" y="6874201"/>
                </a:lnTo>
                <a:lnTo>
                  <a:pt x="6169181" y="6874201"/>
                </a:lnTo>
                <a:lnTo>
                  <a:pt x="6169181" y="6874200"/>
                </a:lnTo>
                <a:lnTo>
                  <a:pt x="3013282" y="6874200"/>
                </a:lnTo>
                <a:lnTo>
                  <a:pt x="3013282" y="6874203"/>
                </a:lnTo>
                <a:lnTo>
                  <a:pt x="0" y="5158862"/>
                </a:lnTo>
                <a:lnTo>
                  <a:pt x="0" y="1715343"/>
                </a:lnTo>
                <a:lnTo>
                  <a:pt x="3013279" y="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2000" y="3564000"/>
            <a:ext cx="3890150" cy="8969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/>
              <a:t>Section subhead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612000" y="2466000"/>
            <a:ext cx="86510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2000" y="2520000"/>
            <a:ext cx="6948488" cy="9636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6000" b="1">
                <a:solidFill>
                  <a:schemeClr val="bg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Breaker heading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t>‹#›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BC9D35F3-F38A-4B48-B445-8B71C27BBB05}"/>
              </a:ext>
            </a:extLst>
          </p:cNvPr>
          <p:cNvSpPr/>
          <p:nvPr userDrawn="1"/>
        </p:nvSpPr>
        <p:spPr>
          <a:xfrm>
            <a:off x="0" y="5116665"/>
            <a:ext cx="3013281" cy="1741335"/>
          </a:xfrm>
          <a:prstGeom prst="triangle">
            <a:avLst>
              <a:gd name="adj" fmla="val 204"/>
            </a:avLst>
          </a:prstGeom>
          <a:solidFill>
            <a:srgbClr val="1D6D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49CEB0A3-C9DB-A645-9ABD-D36ED51A0FA4}"/>
              </a:ext>
            </a:extLst>
          </p:cNvPr>
          <p:cNvSpPr/>
          <p:nvPr userDrawn="1"/>
        </p:nvSpPr>
        <p:spPr>
          <a:xfrm rot="10800000" flipH="1">
            <a:off x="0" y="0"/>
            <a:ext cx="3155902" cy="1825819"/>
          </a:xfrm>
          <a:prstGeom prst="triangle">
            <a:avLst>
              <a:gd name="adj" fmla="val 20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0C338501-D6A2-404C-B5AE-898883EAAC0E}"/>
              </a:ext>
            </a:extLst>
          </p:cNvPr>
          <p:cNvSpPr/>
          <p:nvPr userDrawn="1"/>
        </p:nvSpPr>
        <p:spPr>
          <a:xfrm flipH="1">
            <a:off x="6369360" y="3428999"/>
            <a:ext cx="5832000" cy="3445200"/>
          </a:xfrm>
          <a:prstGeom prst="triangle">
            <a:avLst>
              <a:gd name="adj" fmla="val 95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E85AD8FB-F082-4548-935A-2C5B222A8524}"/>
              </a:ext>
            </a:extLst>
          </p:cNvPr>
          <p:cNvSpPr/>
          <p:nvPr userDrawn="1"/>
        </p:nvSpPr>
        <p:spPr>
          <a:xfrm rot="10800000">
            <a:off x="6511981" y="0"/>
            <a:ext cx="5689379" cy="3429000"/>
          </a:xfrm>
          <a:prstGeom prst="triangle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483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reaker Heading1-White-GreyBlue-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83EA41F-0094-158F-E212-833D9F8A0EA6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04632" y="3694793"/>
            <a:ext cx="3890150" cy="8969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accent6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/>
              <a:t>Section subhead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3504632" y="2596793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04632" y="2650793"/>
            <a:ext cx="6948488" cy="9636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6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Breaker heading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t>‹#›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0C338501-D6A2-404C-B5AE-898883EAAC0E}"/>
              </a:ext>
            </a:extLst>
          </p:cNvPr>
          <p:cNvSpPr/>
          <p:nvPr userDrawn="1"/>
        </p:nvSpPr>
        <p:spPr>
          <a:xfrm flipH="1">
            <a:off x="9095952" y="5136253"/>
            <a:ext cx="3105408" cy="1721747"/>
          </a:xfrm>
          <a:prstGeom prst="triangle">
            <a:avLst>
              <a:gd name="adj" fmla="val 95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en-GB"/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E85AD8FB-F082-4548-935A-2C5B222A8524}"/>
              </a:ext>
            </a:extLst>
          </p:cNvPr>
          <p:cNvSpPr/>
          <p:nvPr userDrawn="1"/>
        </p:nvSpPr>
        <p:spPr>
          <a:xfrm rot="10800000">
            <a:off x="10757647" y="-1"/>
            <a:ext cx="1443713" cy="806929"/>
          </a:xfrm>
          <a:prstGeom prst="triangle">
            <a:avLst>
              <a:gd name="adj" fmla="val 0"/>
            </a:avLst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56EE44E-EF26-2149-9E44-D15EE698595D}"/>
              </a:ext>
            </a:extLst>
          </p:cNvPr>
          <p:cNvGrpSpPr/>
          <p:nvPr userDrawn="1"/>
        </p:nvGrpSpPr>
        <p:grpSpPr>
          <a:xfrm>
            <a:off x="0" y="-1478450"/>
            <a:ext cx="3504632" cy="5605670"/>
            <a:chOff x="0" y="-1477348"/>
            <a:chExt cx="3504632" cy="560567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0887ED7-B8F9-6446-B1FD-586D94C2D43B}"/>
                </a:ext>
              </a:extLst>
            </p:cNvPr>
            <p:cNvSpPr/>
            <p:nvPr userDrawn="1"/>
          </p:nvSpPr>
          <p:spPr>
            <a:xfrm rot="16200000" flipH="1">
              <a:off x="-908461" y="-284771"/>
              <a:ext cx="5605670" cy="3220516"/>
            </a:xfrm>
            <a:custGeom>
              <a:avLst/>
              <a:gdLst>
                <a:gd name="connsiteX0" fmla="*/ 1477346 w 5605670"/>
                <a:gd name="connsiteY0" fmla="*/ 625267 h 3220516"/>
                <a:gd name="connsiteX1" fmla="*/ 1477346 w 5605670"/>
                <a:gd name="connsiteY1" fmla="*/ 3220516 h 3220516"/>
                <a:gd name="connsiteX2" fmla="*/ 3772391 w 5605670"/>
                <a:gd name="connsiteY2" fmla="*/ 3220516 h 3220516"/>
                <a:gd name="connsiteX3" fmla="*/ 5605670 w 5605670"/>
                <a:gd name="connsiteY3" fmla="*/ 0 h 3220516"/>
                <a:gd name="connsiteX4" fmla="*/ 1833279 w 5605670"/>
                <a:gd name="connsiteY4" fmla="*/ 0 h 3220516"/>
                <a:gd name="connsiteX5" fmla="*/ 0 w 5605670"/>
                <a:gd name="connsiteY5" fmla="*/ 3220516 h 3220516"/>
                <a:gd name="connsiteX6" fmla="*/ 386485 w 5605670"/>
                <a:gd name="connsiteY6" fmla="*/ 3220516 h 3220516"/>
                <a:gd name="connsiteX7" fmla="*/ 386485 w 5605670"/>
                <a:gd name="connsiteY7" fmla="*/ 2541579 h 3220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05670" h="3220516">
                  <a:moveTo>
                    <a:pt x="1477346" y="625267"/>
                  </a:moveTo>
                  <a:lnTo>
                    <a:pt x="1477346" y="3220516"/>
                  </a:lnTo>
                  <a:lnTo>
                    <a:pt x="3772391" y="3220516"/>
                  </a:lnTo>
                  <a:lnTo>
                    <a:pt x="5605670" y="0"/>
                  </a:lnTo>
                  <a:lnTo>
                    <a:pt x="1833279" y="0"/>
                  </a:lnTo>
                  <a:close/>
                  <a:moveTo>
                    <a:pt x="0" y="3220516"/>
                  </a:moveTo>
                  <a:lnTo>
                    <a:pt x="386485" y="3220516"/>
                  </a:lnTo>
                  <a:lnTo>
                    <a:pt x="386485" y="254157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172279B-367D-E44E-81F2-7F70962D6F60}"/>
                </a:ext>
              </a:extLst>
            </p:cNvPr>
            <p:cNvSpPr/>
            <p:nvPr userDrawn="1"/>
          </p:nvSpPr>
          <p:spPr>
            <a:xfrm rot="5400000">
              <a:off x="-1825004" y="2019203"/>
              <a:ext cx="3934123" cy="284115"/>
            </a:xfrm>
            <a:custGeom>
              <a:avLst/>
              <a:gdLst>
                <a:gd name="connsiteX0" fmla="*/ 0 w 3934123"/>
                <a:gd name="connsiteY0" fmla="*/ 284115 h 284115"/>
                <a:gd name="connsiteX1" fmla="*/ 161732 w 3934123"/>
                <a:gd name="connsiteY1" fmla="*/ 0 h 284115"/>
                <a:gd name="connsiteX2" fmla="*/ 3934123 w 3934123"/>
                <a:gd name="connsiteY2" fmla="*/ 0 h 284115"/>
                <a:gd name="connsiteX3" fmla="*/ 3772391 w 3934123"/>
                <a:gd name="connsiteY3" fmla="*/ 284115 h 284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34123" h="284115">
                  <a:moveTo>
                    <a:pt x="0" y="284115"/>
                  </a:moveTo>
                  <a:lnTo>
                    <a:pt x="161732" y="0"/>
                  </a:lnTo>
                  <a:lnTo>
                    <a:pt x="3934123" y="0"/>
                  </a:lnTo>
                  <a:lnTo>
                    <a:pt x="3772391" y="28411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A664D66-9260-754C-B87A-96F731693A59}"/>
                </a:ext>
              </a:extLst>
            </p:cNvPr>
            <p:cNvSpPr/>
            <p:nvPr userDrawn="1"/>
          </p:nvSpPr>
          <p:spPr>
            <a:xfrm rot="10800000">
              <a:off x="0" y="-2"/>
              <a:ext cx="940749" cy="358775"/>
            </a:xfrm>
            <a:custGeom>
              <a:avLst/>
              <a:gdLst>
                <a:gd name="connsiteX0" fmla="*/ 940749 w 940749"/>
                <a:gd name="connsiteY0" fmla="*/ 358775 h 358775"/>
                <a:gd name="connsiteX1" fmla="*/ 0 w 940749"/>
                <a:gd name="connsiteY1" fmla="*/ 358775 h 358775"/>
                <a:gd name="connsiteX2" fmla="*/ 656636 w 940749"/>
                <a:gd name="connsiteY2" fmla="*/ 0 h 358775"/>
                <a:gd name="connsiteX3" fmla="*/ 940749 w 940749"/>
                <a:gd name="connsiteY3" fmla="*/ 155235 h 358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0749" h="358775">
                  <a:moveTo>
                    <a:pt x="940749" y="358775"/>
                  </a:moveTo>
                  <a:lnTo>
                    <a:pt x="0" y="358775"/>
                  </a:lnTo>
                  <a:lnTo>
                    <a:pt x="656636" y="0"/>
                  </a:lnTo>
                  <a:lnTo>
                    <a:pt x="940749" y="155235"/>
                  </a:lnTo>
                  <a:close/>
                </a:path>
              </a:pathLst>
            </a:custGeom>
            <a:solidFill>
              <a:srgbClr val="F9FAF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865958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reaker Heading-White-LightBlue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D6012AC-4A6B-96C6-1251-F88F41B6D3F5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2000" y="3564000"/>
            <a:ext cx="3890150" cy="8969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accent6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/>
              <a:t>Breaker Subhead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612000" y="2466000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2775" y="2520000"/>
            <a:ext cx="6948488" cy="9636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6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Breaker heading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AFF3D3-CDC6-A84E-8619-C7516A51AEA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2" name="Triangle 1">
            <a:extLst>
              <a:ext uri="{FF2B5EF4-FFF2-40B4-BE49-F238E27FC236}">
                <a16:creationId xmlns:a16="http://schemas.microsoft.com/office/drawing/2014/main" id="{0369DD8A-6714-C044-8032-1FFBF0D343F4}"/>
              </a:ext>
            </a:extLst>
          </p:cNvPr>
          <p:cNvSpPr/>
          <p:nvPr userDrawn="1"/>
        </p:nvSpPr>
        <p:spPr>
          <a:xfrm>
            <a:off x="2557075" y="5987891"/>
            <a:ext cx="2951545" cy="870109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7CEFCCE9-171D-FD49-8081-550253C861F6}"/>
              </a:ext>
            </a:extLst>
          </p:cNvPr>
          <p:cNvSpPr/>
          <p:nvPr userDrawn="1"/>
        </p:nvSpPr>
        <p:spPr>
          <a:xfrm>
            <a:off x="7792410" y="1697493"/>
            <a:ext cx="4399590" cy="4707484"/>
          </a:xfrm>
          <a:custGeom>
            <a:avLst/>
            <a:gdLst>
              <a:gd name="connsiteX0" fmla="*/ 3667329 w 4399590"/>
              <a:gd name="connsiteY0" fmla="*/ 0 h 4707484"/>
              <a:gd name="connsiteX1" fmla="*/ 4399590 w 4399590"/>
              <a:gd name="connsiteY1" fmla="*/ 427314 h 4707484"/>
              <a:gd name="connsiteX2" fmla="*/ 4399590 w 4399590"/>
              <a:gd name="connsiteY2" fmla="*/ 4707484 h 4707484"/>
              <a:gd name="connsiteX3" fmla="*/ 2 w 4399590"/>
              <a:gd name="connsiteY3" fmla="*/ 2140085 h 4707484"/>
              <a:gd name="connsiteX4" fmla="*/ 0 w 4399590"/>
              <a:gd name="connsiteY4" fmla="*/ 2140084 h 4707484"/>
              <a:gd name="connsiteX5" fmla="*/ 3 w 4399590"/>
              <a:gd name="connsiteY5" fmla="*/ 2140084 h 4707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99590" h="4707484">
                <a:moveTo>
                  <a:pt x="3667329" y="0"/>
                </a:moveTo>
                <a:lnTo>
                  <a:pt x="4399590" y="427314"/>
                </a:lnTo>
                <a:lnTo>
                  <a:pt x="4399590" y="4707484"/>
                </a:lnTo>
                <a:lnTo>
                  <a:pt x="2" y="2140085"/>
                </a:lnTo>
                <a:lnTo>
                  <a:pt x="0" y="2140084"/>
                </a:lnTo>
                <a:lnTo>
                  <a:pt x="3" y="2140084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B5A76072-0A27-D943-BF81-E1036AE832A9}"/>
              </a:ext>
            </a:extLst>
          </p:cNvPr>
          <p:cNvSpPr/>
          <p:nvPr userDrawn="1"/>
        </p:nvSpPr>
        <p:spPr>
          <a:xfrm rot="5400000">
            <a:off x="8480398" y="3146399"/>
            <a:ext cx="3023613" cy="4399590"/>
          </a:xfrm>
          <a:custGeom>
            <a:avLst/>
            <a:gdLst>
              <a:gd name="connsiteX0" fmla="*/ 0 w 3023613"/>
              <a:gd name="connsiteY0" fmla="*/ 4399590 h 4399590"/>
              <a:gd name="connsiteX1" fmla="*/ 2556035 w 3023613"/>
              <a:gd name="connsiteY1" fmla="*/ 0 h 4399590"/>
              <a:gd name="connsiteX2" fmla="*/ 3023613 w 3023613"/>
              <a:gd name="connsiteY2" fmla="*/ 0 h 4399590"/>
              <a:gd name="connsiteX3" fmla="*/ 3023613 w 3023613"/>
              <a:gd name="connsiteY3" fmla="*/ 4399590 h 4399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23613" h="4399590">
                <a:moveTo>
                  <a:pt x="0" y="4399590"/>
                </a:moveTo>
                <a:lnTo>
                  <a:pt x="2556035" y="0"/>
                </a:lnTo>
                <a:lnTo>
                  <a:pt x="3023613" y="0"/>
                </a:lnTo>
                <a:lnTo>
                  <a:pt x="3023613" y="4399590"/>
                </a:lnTo>
                <a:close/>
              </a:path>
            </a:pathLst>
          </a:custGeom>
          <a:solidFill>
            <a:srgbClr val="B1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/>
              <a:t>       </a:t>
            </a: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5A0CF264-78E8-6841-A08A-63770BD73A9E}"/>
              </a:ext>
            </a:extLst>
          </p:cNvPr>
          <p:cNvSpPr/>
          <p:nvPr userDrawn="1"/>
        </p:nvSpPr>
        <p:spPr>
          <a:xfrm rot="16200000">
            <a:off x="10757474" y="687170"/>
            <a:ext cx="2121699" cy="747356"/>
          </a:xfrm>
          <a:custGeom>
            <a:avLst/>
            <a:gdLst>
              <a:gd name="connsiteX0" fmla="*/ 2121699 w 2121699"/>
              <a:gd name="connsiteY0" fmla="*/ 0 h 747356"/>
              <a:gd name="connsiteX1" fmla="*/ 2121699 w 2121699"/>
              <a:gd name="connsiteY1" fmla="*/ 747356 h 747356"/>
              <a:gd name="connsiteX2" fmla="*/ 0 w 2121699"/>
              <a:gd name="connsiteY2" fmla="*/ 747356 h 747356"/>
              <a:gd name="connsiteX3" fmla="*/ 416651 w 2121699"/>
              <a:gd name="connsiteY3" fmla="*/ 0 h 74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21699" h="747356">
                <a:moveTo>
                  <a:pt x="2121699" y="0"/>
                </a:moveTo>
                <a:lnTo>
                  <a:pt x="2121699" y="747356"/>
                </a:lnTo>
                <a:lnTo>
                  <a:pt x="0" y="747356"/>
                </a:lnTo>
                <a:lnTo>
                  <a:pt x="416651" y="0"/>
                </a:lnTo>
                <a:close/>
              </a:path>
            </a:pathLst>
          </a:custGeom>
          <a:solidFill>
            <a:srgbClr val="B1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245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0734C-FB88-4728-B42C-539E9AEE3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66CE63-B1FE-444B-835C-A308A54D95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4B22F-4146-477C-8431-C3A004441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A06C-F719-4E93-A305-8B22736EC350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C5B4F-D966-42DD-88F1-725D0696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680E5-9854-4946-8492-12C102298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724F5-A3B6-491E-BE54-E50C8D1BAB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433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eaker Heading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18371" y="1711753"/>
            <a:ext cx="4697598" cy="41146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/>
              <a:t>Section subhead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5663446" y="508246"/>
            <a:ext cx="86510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76030" y="539289"/>
            <a:ext cx="4639939" cy="9636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4800" b="1">
                <a:solidFill>
                  <a:schemeClr val="bg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Contents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t>‹#›</a:t>
            </a:fld>
            <a:endParaRPr lang="en-GB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063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782994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80">
          <p15:clr>
            <a:srgbClr val="FBAE40"/>
          </p15:clr>
        </p15:guide>
      </p15:sldGuideLst>
    </p:ext>
  </p:extLst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, subhead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06FCB30-37BB-1B6E-6DFF-38CA3A4F469D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5689" y="2092382"/>
            <a:ext cx="3928533" cy="784317"/>
          </a:xfrm>
          <a:prstGeom prst="rect">
            <a:avLst/>
          </a:prstGeom>
        </p:spPr>
        <p:txBody>
          <a:bodyPr wrap="square" lIns="0" tIns="0" rIns="0" bIns="0" numCol="1" spcCol="432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1408341"/>
            <a:ext cx="3928533" cy="461572"/>
          </a:xfrm>
          <a:prstGeom prst="rect">
            <a:avLst/>
          </a:prstGeom>
        </p:spPr>
        <p:txBody>
          <a:bodyPr lIns="0" tIns="0" rIns="0" bIns="0" numCol="1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53AE2A-1633-0248-8093-4396B7D0E60B}"/>
              </a:ext>
            </a:extLst>
          </p:cNvPr>
          <p:cNvCxnSpPr/>
          <p:nvPr userDrawn="1"/>
        </p:nvCxnSpPr>
        <p:spPr>
          <a:xfrm>
            <a:off x="432000" y="440588"/>
            <a:ext cx="612000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8EEB965-D51D-E34C-9F26-833154A7B6B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789333" y="2075448"/>
            <a:ext cx="3928533" cy="784317"/>
          </a:xfrm>
          <a:prstGeom prst="rect">
            <a:avLst/>
          </a:prstGeom>
        </p:spPr>
        <p:txBody>
          <a:bodyPr wrap="square" lIns="0" tIns="0" rIns="0" bIns="0" numCol="1" spcCol="432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AB35D5F-B491-3641-902C-9E28EEFB81B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465689" y="4020816"/>
            <a:ext cx="3928533" cy="784317"/>
          </a:xfrm>
          <a:prstGeom prst="rect">
            <a:avLst/>
          </a:prstGeom>
        </p:spPr>
        <p:txBody>
          <a:bodyPr wrap="square" lIns="0" tIns="0" rIns="0" bIns="0" numCol="1" spcCol="432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3603501-552A-C04F-B24D-B06509BD5BFC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7789332" y="4009526"/>
            <a:ext cx="3928533" cy="784317"/>
          </a:xfrm>
          <a:prstGeom prst="rect">
            <a:avLst/>
          </a:prstGeom>
        </p:spPr>
        <p:txBody>
          <a:bodyPr wrap="square" lIns="0" tIns="0" rIns="0" bIns="0" numCol="1" spcCol="432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pic>
        <p:nvPicPr>
          <p:cNvPr id="6" name="Picture 5" descr="Icon&#10;&#10;Description automatically generated with medium confidence">
            <a:extLst>
              <a:ext uri="{FF2B5EF4-FFF2-40B4-BE49-F238E27FC236}">
                <a16:creationId xmlns:a16="http://schemas.microsoft.com/office/drawing/2014/main" id="{01D7D950-7A44-BC45-BF41-2E3D00AC66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764" y="6368358"/>
            <a:ext cx="361950" cy="361950"/>
          </a:xfrm>
          <a:prstGeom prst="rect">
            <a:avLst/>
          </a:prstGeom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C00F540-1E40-1106-5EA2-A185D90209C6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4005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, subhead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2AB97A06-B629-FB05-2B00-EA1CB2E8F86E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7982B51-AD36-1D46-8F34-1F8FAC138D88}"/>
              </a:ext>
            </a:extLst>
          </p:cNvPr>
          <p:cNvSpPr/>
          <p:nvPr userDrawn="1"/>
        </p:nvSpPr>
        <p:spPr>
          <a:xfrm>
            <a:off x="8184175" y="1300671"/>
            <a:ext cx="3657560" cy="11513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FF8F97-6EED-1F43-BDDC-D3CA619BEB0B}"/>
              </a:ext>
            </a:extLst>
          </p:cNvPr>
          <p:cNvSpPr/>
          <p:nvPr userDrawn="1"/>
        </p:nvSpPr>
        <p:spPr>
          <a:xfrm>
            <a:off x="4272801" y="1295999"/>
            <a:ext cx="3744000" cy="11513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5320A89-F1D4-B842-898D-F1C37F9C575E}"/>
              </a:ext>
            </a:extLst>
          </p:cNvPr>
          <p:cNvSpPr/>
          <p:nvPr userDrawn="1"/>
        </p:nvSpPr>
        <p:spPr>
          <a:xfrm>
            <a:off x="8189757" y="2447364"/>
            <a:ext cx="3657559" cy="3600635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B78E14B-A613-C640-B981-333259F0ED31}"/>
              </a:ext>
            </a:extLst>
          </p:cNvPr>
          <p:cNvSpPr/>
          <p:nvPr userDrawn="1"/>
        </p:nvSpPr>
        <p:spPr>
          <a:xfrm>
            <a:off x="4272801" y="2447365"/>
            <a:ext cx="3744000" cy="36006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2000" y="1403999"/>
            <a:ext cx="3528000" cy="1008000"/>
          </a:xfrm>
          <a:prstGeom prst="rect">
            <a:avLst/>
          </a:prstGeom>
        </p:spPr>
        <p:txBody>
          <a:bodyPr wrap="square" lIns="0" tIns="0" rIns="0" bIns="0" numCol="1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1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3785541"/>
            <a:ext cx="3533713" cy="2406915"/>
          </a:xfrm>
          <a:prstGeom prst="rect">
            <a:avLst/>
          </a:prstGeom>
        </p:spPr>
        <p:txBody>
          <a:bodyPr lIns="0" tIns="0" rIns="0" bIns="0" numCol="1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53AE2A-1633-0248-8093-4396B7D0E60B}"/>
              </a:ext>
            </a:extLst>
          </p:cNvPr>
          <p:cNvCxnSpPr/>
          <p:nvPr userDrawn="1"/>
        </p:nvCxnSpPr>
        <p:spPr>
          <a:xfrm>
            <a:off x="432000" y="440588"/>
            <a:ext cx="612000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8EEB965-D51D-E34C-9F26-833154A7B6B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44000" y="1403999"/>
            <a:ext cx="3528000" cy="1008000"/>
          </a:xfrm>
          <a:prstGeom prst="rect">
            <a:avLst/>
          </a:prstGeom>
        </p:spPr>
        <p:txBody>
          <a:bodyPr wrap="square" lIns="0" tIns="0" rIns="0" bIns="0" numCol="1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1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AB35D5F-B491-3641-902C-9E28EEFB81B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392000" y="2484000"/>
            <a:ext cx="3528000" cy="3492000"/>
          </a:xfrm>
          <a:prstGeom prst="rect">
            <a:avLst/>
          </a:prstGeom>
        </p:spPr>
        <p:txBody>
          <a:bodyPr wrap="square" lIns="0" tIns="0" rIns="0" bIns="0" numCol="1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18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1800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3603501-552A-C04F-B24D-B06509BD5BFC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244000" y="2486572"/>
            <a:ext cx="3528000" cy="3463124"/>
          </a:xfrm>
          <a:prstGeom prst="rect">
            <a:avLst/>
          </a:prstGeom>
        </p:spPr>
        <p:txBody>
          <a:bodyPr wrap="square" lIns="0" tIns="0" rIns="0" bIns="0" numCol="1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18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1800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pic>
        <p:nvPicPr>
          <p:cNvPr id="6" name="Picture 5" descr="Icon&#10;&#10;Description automatically generated with medium confidence">
            <a:extLst>
              <a:ext uri="{FF2B5EF4-FFF2-40B4-BE49-F238E27FC236}">
                <a16:creationId xmlns:a16="http://schemas.microsoft.com/office/drawing/2014/main" id="{01D7D950-7A44-BC45-BF41-2E3D00AC66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764" y="6368358"/>
            <a:ext cx="361950" cy="361950"/>
          </a:xfrm>
          <a:prstGeom prst="rect">
            <a:avLst/>
          </a:prstGeom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E8D4AB41-1689-8FA7-7489-1EE21890AB98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8183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, subhead, two columns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9D22C6CE-FA6E-8B41-67FA-7B1C4C974D8E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2C047C5-8616-FF4A-A4AC-71C3C51EF3DD}"/>
              </a:ext>
            </a:extLst>
          </p:cNvPr>
          <p:cNvSpPr/>
          <p:nvPr userDrawn="1"/>
        </p:nvSpPr>
        <p:spPr>
          <a:xfrm>
            <a:off x="8160358" y="1310772"/>
            <a:ext cx="3744000" cy="1584000"/>
          </a:xfrm>
          <a:prstGeom prst="rect">
            <a:avLst/>
          </a:prstGeom>
          <a:solidFill>
            <a:srgbClr val="FEF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CF7E756-38BB-2A46-A692-0B79B91B9986}"/>
              </a:ext>
            </a:extLst>
          </p:cNvPr>
          <p:cNvSpPr/>
          <p:nvPr userDrawn="1"/>
        </p:nvSpPr>
        <p:spPr>
          <a:xfrm>
            <a:off x="4246290" y="2698293"/>
            <a:ext cx="3744000" cy="3349706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49DCBE5-B9F6-B048-AAA1-723D987A5B4C}"/>
              </a:ext>
            </a:extLst>
          </p:cNvPr>
          <p:cNvSpPr/>
          <p:nvPr userDrawn="1"/>
        </p:nvSpPr>
        <p:spPr>
          <a:xfrm>
            <a:off x="8189757" y="2879999"/>
            <a:ext cx="3657559" cy="3167999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83EEF7D-ADDC-6A40-A6C2-130A625E0DB6}"/>
              </a:ext>
            </a:extLst>
          </p:cNvPr>
          <p:cNvSpPr/>
          <p:nvPr userDrawn="1"/>
        </p:nvSpPr>
        <p:spPr>
          <a:xfrm>
            <a:off x="4272801" y="1296000"/>
            <a:ext cx="3744000" cy="15987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22" descr="Tick icon">
            <a:extLst>
              <a:ext uri="{FF2B5EF4-FFF2-40B4-BE49-F238E27FC236}">
                <a16:creationId xmlns:a16="http://schemas.microsoft.com/office/drawing/2014/main" id="{71A0B1E1-8AE1-0A40-8047-9AC3BF92D3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591816" y="1319792"/>
            <a:ext cx="853440" cy="853440"/>
          </a:xfrm>
          <a:prstGeom prst="rect">
            <a:avLst/>
          </a:prstGeom>
        </p:spPr>
      </p:pic>
      <p:pic>
        <p:nvPicPr>
          <p:cNvPr id="24" name="Picture 23" descr="Send icon">
            <a:extLst>
              <a:ext uri="{FF2B5EF4-FFF2-40B4-BE49-F238E27FC236}">
                <a16:creationId xmlns:a16="http://schemas.microsoft.com/office/drawing/2014/main" id="{2F8DEEAA-C861-3146-8177-B474410EF54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5704825" y="1331170"/>
            <a:ext cx="853440" cy="85344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2000" y="2246059"/>
            <a:ext cx="3528000" cy="682697"/>
          </a:xfrm>
          <a:prstGeom prst="rect">
            <a:avLst/>
          </a:prstGeom>
        </p:spPr>
        <p:txBody>
          <a:bodyPr wrap="square" lIns="0" tIns="0" rIns="0" bIns="0" numCol="1" spcCol="43200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1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3785541"/>
            <a:ext cx="3533713" cy="2406915"/>
          </a:xfrm>
          <a:prstGeom prst="rect">
            <a:avLst/>
          </a:prstGeom>
        </p:spPr>
        <p:txBody>
          <a:bodyPr lIns="0" tIns="0" rIns="0" bIns="0" numCol="1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400" b="1">
                <a:solidFill>
                  <a:schemeClr val="tx1"/>
                </a:solidFill>
              </a:defRPr>
            </a:lvl1pPr>
            <a:lvl2pPr marL="642938" indent="-285750">
              <a:buClr>
                <a:schemeClr val="tx1"/>
              </a:buClr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53AE2A-1633-0248-8093-4396B7D0E60B}"/>
              </a:ext>
            </a:extLst>
          </p:cNvPr>
          <p:cNvCxnSpPr/>
          <p:nvPr userDrawn="1"/>
        </p:nvCxnSpPr>
        <p:spPr>
          <a:xfrm>
            <a:off x="432000" y="440588"/>
            <a:ext cx="612000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8EEB965-D51D-E34C-9F26-833154A7B6B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44000" y="2246059"/>
            <a:ext cx="3528000" cy="561111"/>
          </a:xfrm>
          <a:prstGeom prst="rect">
            <a:avLst/>
          </a:prstGeom>
        </p:spPr>
        <p:txBody>
          <a:bodyPr wrap="square" lIns="0" tIns="0" rIns="0" bIns="0" numCol="1" spcCol="43200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1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AB35D5F-B491-3641-902C-9E28EEFB81B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392000" y="2990205"/>
            <a:ext cx="3528000" cy="2985794"/>
          </a:xfrm>
          <a:prstGeom prst="rect">
            <a:avLst/>
          </a:prstGeom>
        </p:spPr>
        <p:txBody>
          <a:bodyPr wrap="square" lIns="0" tIns="0" rIns="0" bIns="0" numCol="1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18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1800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3603501-552A-C04F-B24D-B06509BD5BFC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244000" y="2967599"/>
            <a:ext cx="3528000" cy="2982097"/>
          </a:xfrm>
          <a:prstGeom prst="rect">
            <a:avLst/>
          </a:prstGeom>
        </p:spPr>
        <p:txBody>
          <a:bodyPr wrap="square" lIns="0" tIns="0" rIns="0" bIns="0" numCol="1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18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1800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pic>
        <p:nvPicPr>
          <p:cNvPr id="6" name="Picture 5" descr="Icon&#10;&#10;Description automatically generated with medium confidence">
            <a:extLst>
              <a:ext uri="{FF2B5EF4-FFF2-40B4-BE49-F238E27FC236}">
                <a16:creationId xmlns:a16="http://schemas.microsoft.com/office/drawing/2014/main" id="{01D7D950-7A44-BC45-BF41-2E3D00AC660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17764" y="6368358"/>
            <a:ext cx="361950" cy="361950"/>
          </a:xfrm>
          <a:prstGeom prst="rect">
            <a:avLst/>
          </a:prstGeom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77E4FE8F-8620-9321-6E4F-4D28E90F9697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3589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blu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537224" y="720488"/>
            <a:ext cx="865108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F1649F8-C95E-B04E-A0E7-F89193CC97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7224" y="1314156"/>
            <a:ext cx="7503849" cy="3466727"/>
          </a:xfrm>
          <a:prstGeom prst="rect">
            <a:avLst/>
          </a:prstGeom>
        </p:spPr>
        <p:txBody>
          <a:bodyPr>
            <a:noAutofit/>
          </a:bodyPr>
          <a:lstStyle>
            <a:lvl1pPr marL="288000" indent="-288000" algn="l">
              <a:buNone/>
              <a:defRPr sz="4200" b="1">
                <a:solidFill>
                  <a:schemeClr val="bg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“Showcase quotation</a:t>
            </a:r>
            <a:br>
              <a:rPr lang="en-GB"/>
            </a:br>
            <a:r>
              <a:rPr lang="en-GB"/>
              <a:t>with left aligned text over multiple lines. Try to keep</a:t>
            </a:r>
            <a:br>
              <a:rPr lang="en-GB"/>
            </a:br>
            <a:r>
              <a:rPr lang="en-GB"/>
              <a:t>it to four lines if </a:t>
            </a:r>
            <a:r>
              <a:rPr lang="en-GB" err="1"/>
              <a:t>poss</a:t>
            </a:r>
            <a:r>
              <a:rPr lang="en-GB"/>
              <a:t> or five lines max.”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D406466E-798B-BE4C-B09F-C1B1244AAB6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8000" y="4780883"/>
            <a:ext cx="7503849" cy="8969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/>
              <a:t>Name Surname,</a:t>
            </a:r>
            <a:br>
              <a:rPr lang="en-GB"/>
            </a:br>
            <a:r>
              <a:rPr lang="en-GB"/>
              <a:t>Job Title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7F225DF-CA19-6A45-BDC8-07F3DC17D9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286500"/>
            <a:ext cx="121920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980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 ACCESS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AB23EF60-6C57-9A2A-2732-13F177BCC880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15392A4-E199-3F42-97D2-E1CA1B006813}"/>
              </a:ext>
            </a:extLst>
          </p:cNvPr>
          <p:cNvGrpSpPr/>
          <p:nvPr userDrawn="1"/>
        </p:nvGrpSpPr>
        <p:grpSpPr>
          <a:xfrm>
            <a:off x="61197" y="-283867"/>
            <a:ext cx="7109228" cy="7370097"/>
            <a:chOff x="61197" y="-283867"/>
            <a:chExt cx="7109228" cy="7370097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A6EA17AF-B4E0-EA4F-9C01-ADD19F5CB9E3}"/>
                </a:ext>
              </a:extLst>
            </p:cNvPr>
            <p:cNvGrpSpPr/>
            <p:nvPr userDrawn="1"/>
          </p:nvGrpSpPr>
          <p:grpSpPr>
            <a:xfrm>
              <a:off x="61197" y="1468409"/>
              <a:ext cx="2137870" cy="2433734"/>
              <a:chOff x="9491639" y="1569442"/>
              <a:chExt cx="1391198" cy="1583728"/>
            </a:xfrm>
          </p:grpSpPr>
          <p:sp>
            <p:nvSpPr>
              <p:cNvPr id="34" name="Diamond 33">
                <a:extLst>
                  <a:ext uri="{FF2B5EF4-FFF2-40B4-BE49-F238E27FC236}">
                    <a16:creationId xmlns:a16="http://schemas.microsoft.com/office/drawing/2014/main" id="{C59357B4-1AAB-114D-91CF-3D06C6B943D9}"/>
                  </a:ext>
                </a:extLst>
              </p:cNvPr>
              <p:cNvSpPr/>
              <p:nvPr userDrawn="1"/>
            </p:nvSpPr>
            <p:spPr>
              <a:xfrm>
                <a:off x="9539238" y="1569442"/>
                <a:ext cx="1296000" cy="748800"/>
              </a:xfrm>
              <a:prstGeom prst="diamond">
                <a:avLst/>
              </a:prstGeom>
              <a:solidFill>
                <a:srgbClr val="CCDE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Diamond 34">
                <a:extLst>
                  <a:ext uri="{FF2B5EF4-FFF2-40B4-BE49-F238E27FC236}">
                    <a16:creationId xmlns:a16="http://schemas.microsoft.com/office/drawing/2014/main" id="{F1E20DD4-7586-C84D-9A87-5370AA00EB84}"/>
                  </a:ext>
                </a:extLst>
              </p:cNvPr>
              <p:cNvSpPr/>
              <p:nvPr userDrawn="1"/>
            </p:nvSpPr>
            <p:spPr>
              <a:xfrm rot="18000000">
                <a:off x="9860437" y="2130769"/>
                <a:ext cx="1296000" cy="748800"/>
              </a:xfrm>
              <a:prstGeom prst="diamond">
                <a:avLst/>
              </a:prstGeom>
              <a:solidFill>
                <a:srgbClr val="B2CEE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" name="Diamond 35">
                <a:extLst>
                  <a:ext uri="{FF2B5EF4-FFF2-40B4-BE49-F238E27FC236}">
                    <a16:creationId xmlns:a16="http://schemas.microsoft.com/office/drawing/2014/main" id="{F39CAE1C-16A8-C942-AD41-3709B9082AD7}"/>
                  </a:ext>
                </a:extLst>
              </p:cNvPr>
              <p:cNvSpPr/>
              <p:nvPr userDrawn="1"/>
            </p:nvSpPr>
            <p:spPr>
              <a:xfrm rot="3600000">
                <a:off x="9218039" y="2130770"/>
                <a:ext cx="1296000" cy="748800"/>
              </a:xfrm>
              <a:prstGeom prst="diamond">
                <a:avLst/>
              </a:prstGeom>
              <a:solidFill>
                <a:srgbClr val="BFD5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5D695894-9D06-F943-A624-B03459291C59}"/>
                </a:ext>
              </a:extLst>
            </p:cNvPr>
            <p:cNvGrpSpPr/>
            <p:nvPr userDrawn="1"/>
          </p:nvGrpSpPr>
          <p:grpSpPr>
            <a:xfrm>
              <a:off x="5025188" y="-3910"/>
              <a:ext cx="2137871" cy="2208024"/>
              <a:chOff x="5009720" y="2210"/>
              <a:chExt cx="2137871" cy="2208024"/>
            </a:xfrm>
          </p:grpSpPr>
          <p:sp>
            <p:nvSpPr>
              <p:cNvPr id="32" name="Diamond 31">
                <a:extLst>
                  <a:ext uri="{FF2B5EF4-FFF2-40B4-BE49-F238E27FC236}">
                    <a16:creationId xmlns:a16="http://schemas.microsoft.com/office/drawing/2014/main" id="{DDEBB9B2-0858-314E-B272-C15EBB85CB7A}"/>
                  </a:ext>
                </a:extLst>
              </p:cNvPr>
              <p:cNvSpPr/>
              <p:nvPr userDrawn="1"/>
            </p:nvSpPr>
            <p:spPr>
              <a:xfrm rot="18000000">
                <a:off x="5576456" y="639098"/>
                <a:ext cx="1991579" cy="1150690"/>
              </a:xfrm>
              <a:prstGeom prst="diamond">
                <a:avLst/>
              </a:prstGeom>
              <a:solidFill>
                <a:srgbClr val="02257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Diamond 32">
                <a:extLst>
                  <a:ext uri="{FF2B5EF4-FFF2-40B4-BE49-F238E27FC236}">
                    <a16:creationId xmlns:a16="http://schemas.microsoft.com/office/drawing/2014/main" id="{43941889-FDEE-E948-89B5-4F42F1373856}"/>
                  </a:ext>
                </a:extLst>
              </p:cNvPr>
              <p:cNvSpPr/>
              <p:nvPr userDrawn="1"/>
            </p:nvSpPr>
            <p:spPr>
              <a:xfrm rot="3600000">
                <a:off x="4589275" y="639100"/>
                <a:ext cx="1991579" cy="1150690"/>
              </a:xfrm>
              <a:prstGeom prst="diamond">
                <a:avLst/>
              </a:prstGeom>
              <a:solidFill>
                <a:srgbClr val="051C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" name="Freeform 65">
                <a:extLst>
                  <a:ext uri="{FF2B5EF4-FFF2-40B4-BE49-F238E27FC236}">
                    <a16:creationId xmlns:a16="http://schemas.microsoft.com/office/drawing/2014/main" id="{C19D9A1C-345F-974A-8538-044AB990CCDD}"/>
                  </a:ext>
                </a:extLst>
              </p:cNvPr>
              <p:cNvSpPr/>
              <p:nvPr userDrawn="1"/>
            </p:nvSpPr>
            <p:spPr>
              <a:xfrm>
                <a:off x="5082866" y="2210"/>
                <a:ext cx="1991578" cy="924981"/>
              </a:xfrm>
              <a:custGeom>
                <a:avLst/>
                <a:gdLst>
                  <a:gd name="connsiteX0" fmla="*/ 605139 w 1991578"/>
                  <a:gd name="connsiteY0" fmla="*/ 0 h 924981"/>
                  <a:gd name="connsiteX1" fmla="*/ 1386439 w 1991578"/>
                  <a:gd name="connsiteY1" fmla="*/ 0 h 924981"/>
                  <a:gd name="connsiteX2" fmla="*/ 1991578 w 1991578"/>
                  <a:gd name="connsiteY2" fmla="*/ 349636 h 924981"/>
                  <a:gd name="connsiteX3" fmla="*/ 995789 w 1991578"/>
                  <a:gd name="connsiteY3" fmla="*/ 924981 h 924981"/>
                  <a:gd name="connsiteX4" fmla="*/ 0 w 1991578"/>
                  <a:gd name="connsiteY4" fmla="*/ 349636 h 9249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91578" h="924981">
                    <a:moveTo>
                      <a:pt x="605139" y="0"/>
                    </a:moveTo>
                    <a:lnTo>
                      <a:pt x="1386439" y="0"/>
                    </a:lnTo>
                    <a:lnTo>
                      <a:pt x="1991578" y="349636"/>
                    </a:lnTo>
                    <a:lnTo>
                      <a:pt x="995789" y="924981"/>
                    </a:lnTo>
                    <a:lnTo>
                      <a:pt x="0" y="349636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</p:grpSp>
        <p:sp>
          <p:nvSpPr>
            <p:cNvPr id="29" name="Diamond 28">
              <a:extLst>
                <a:ext uri="{FF2B5EF4-FFF2-40B4-BE49-F238E27FC236}">
                  <a16:creationId xmlns:a16="http://schemas.microsoft.com/office/drawing/2014/main" id="{B750DCC6-AD08-FB4B-B9CD-9A37C7D65652}"/>
                </a:ext>
              </a:extLst>
            </p:cNvPr>
            <p:cNvSpPr/>
            <p:nvPr userDrawn="1"/>
          </p:nvSpPr>
          <p:spPr>
            <a:xfrm>
              <a:off x="1125113" y="912268"/>
              <a:ext cx="1991578" cy="1150689"/>
            </a:xfrm>
            <a:prstGeom prst="diamond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3363CFC3-23E4-3345-9443-F8393B2BE657}"/>
                </a:ext>
              </a:extLst>
            </p:cNvPr>
            <p:cNvGrpSpPr/>
            <p:nvPr userDrawn="1"/>
          </p:nvGrpSpPr>
          <p:grpSpPr>
            <a:xfrm>
              <a:off x="3057515" y="3201792"/>
              <a:ext cx="2137870" cy="2433734"/>
              <a:chOff x="9491639" y="1569442"/>
              <a:chExt cx="1391198" cy="1583728"/>
            </a:xfrm>
          </p:grpSpPr>
          <p:sp>
            <p:nvSpPr>
              <p:cNvPr id="26" name="Diamond 25">
                <a:extLst>
                  <a:ext uri="{FF2B5EF4-FFF2-40B4-BE49-F238E27FC236}">
                    <a16:creationId xmlns:a16="http://schemas.microsoft.com/office/drawing/2014/main" id="{4CFBEFA8-65B5-5040-8A1D-01A2F43A84FE}"/>
                  </a:ext>
                </a:extLst>
              </p:cNvPr>
              <p:cNvSpPr/>
              <p:nvPr userDrawn="1"/>
            </p:nvSpPr>
            <p:spPr>
              <a:xfrm>
                <a:off x="9539238" y="1569442"/>
                <a:ext cx="1296000" cy="748800"/>
              </a:xfrm>
              <a:prstGeom prst="diamond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Diamond 26">
                <a:extLst>
                  <a:ext uri="{FF2B5EF4-FFF2-40B4-BE49-F238E27FC236}">
                    <a16:creationId xmlns:a16="http://schemas.microsoft.com/office/drawing/2014/main" id="{ED47657A-70FE-3B4C-B946-2F8B16185B60}"/>
                  </a:ext>
                </a:extLst>
              </p:cNvPr>
              <p:cNvSpPr/>
              <p:nvPr userDrawn="1"/>
            </p:nvSpPr>
            <p:spPr>
              <a:xfrm rot="18000000">
                <a:off x="9860437" y="2130769"/>
                <a:ext cx="1296000" cy="748800"/>
              </a:xfrm>
              <a:prstGeom prst="diamond">
                <a:avLst/>
              </a:prstGeom>
              <a:solidFill>
                <a:srgbClr val="0356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Diamond 27">
                <a:extLst>
                  <a:ext uri="{FF2B5EF4-FFF2-40B4-BE49-F238E27FC236}">
                    <a16:creationId xmlns:a16="http://schemas.microsoft.com/office/drawing/2014/main" id="{410F4C74-6A4A-B444-84D6-99421EE58D04}"/>
                  </a:ext>
                </a:extLst>
              </p:cNvPr>
              <p:cNvSpPr/>
              <p:nvPr userDrawn="1"/>
            </p:nvSpPr>
            <p:spPr>
              <a:xfrm rot="3600000">
                <a:off x="9218039" y="2130770"/>
                <a:ext cx="1296000" cy="748800"/>
              </a:xfrm>
              <a:prstGeom prst="diamond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60DD19B8-A040-1E47-B301-9A099DB95A9C}"/>
                </a:ext>
              </a:extLst>
            </p:cNvPr>
            <p:cNvGrpSpPr/>
            <p:nvPr userDrawn="1"/>
          </p:nvGrpSpPr>
          <p:grpSpPr>
            <a:xfrm>
              <a:off x="1994537" y="4922338"/>
              <a:ext cx="2282879" cy="2163892"/>
              <a:chOff x="1788220" y="4910900"/>
              <a:chExt cx="2282879" cy="2163892"/>
            </a:xfrm>
          </p:grpSpPr>
          <p:sp>
            <p:nvSpPr>
              <p:cNvPr id="50" name="Diamond 49">
                <a:extLst>
                  <a:ext uri="{FF2B5EF4-FFF2-40B4-BE49-F238E27FC236}">
                    <a16:creationId xmlns:a16="http://schemas.microsoft.com/office/drawing/2014/main" id="{4D3CB474-0DD0-424D-938B-385292F0CB92}"/>
                  </a:ext>
                </a:extLst>
              </p:cNvPr>
              <p:cNvSpPr/>
              <p:nvPr userDrawn="1"/>
            </p:nvSpPr>
            <p:spPr>
              <a:xfrm>
                <a:off x="1933671" y="4910900"/>
                <a:ext cx="1991578" cy="1150690"/>
              </a:xfrm>
              <a:prstGeom prst="diamond">
                <a:avLst/>
              </a:prstGeom>
              <a:solidFill>
                <a:srgbClr val="2B272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" name="Freeform 70">
                <a:extLst>
                  <a:ext uri="{FF2B5EF4-FFF2-40B4-BE49-F238E27FC236}">
                    <a16:creationId xmlns:a16="http://schemas.microsoft.com/office/drawing/2014/main" id="{7CDD9A0F-6FF0-544F-A9D6-CA989B1B5FA8}"/>
                  </a:ext>
                </a:extLst>
              </p:cNvPr>
              <p:cNvSpPr/>
              <p:nvPr userDrawn="1"/>
            </p:nvSpPr>
            <p:spPr>
              <a:xfrm rot="18000000">
                <a:off x="2645370" y="5647572"/>
                <a:ext cx="1700767" cy="1150690"/>
              </a:xfrm>
              <a:custGeom>
                <a:avLst/>
                <a:gdLst>
                  <a:gd name="connsiteX0" fmla="*/ 1700767 w 1700767"/>
                  <a:gd name="connsiteY0" fmla="*/ 575345 h 1150690"/>
                  <a:gd name="connsiteX1" fmla="*/ 704978 w 1700767"/>
                  <a:gd name="connsiteY1" fmla="*/ 1150690 h 1150690"/>
                  <a:gd name="connsiteX2" fmla="*/ 291135 w 1700767"/>
                  <a:gd name="connsiteY2" fmla="*/ 911581 h 1150690"/>
                  <a:gd name="connsiteX3" fmla="*/ 0 w 1700767"/>
                  <a:gd name="connsiteY3" fmla="*/ 407320 h 1150690"/>
                  <a:gd name="connsiteX4" fmla="*/ 704978 w 1700767"/>
                  <a:gd name="connsiteY4" fmla="*/ 0 h 1150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00767" h="1150690">
                    <a:moveTo>
                      <a:pt x="1700767" y="575345"/>
                    </a:moveTo>
                    <a:lnTo>
                      <a:pt x="704978" y="1150690"/>
                    </a:lnTo>
                    <a:lnTo>
                      <a:pt x="291135" y="911581"/>
                    </a:lnTo>
                    <a:lnTo>
                      <a:pt x="0" y="407320"/>
                    </a:lnTo>
                    <a:lnTo>
                      <a:pt x="704978" y="0"/>
                    </a:lnTo>
                    <a:close/>
                  </a:path>
                </a:pathLst>
              </a:custGeom>
              <a:solidFill>
                <a:srgbClr val="1D1B1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67" name="Freeform 66">
                <a:extLst>
                  <a:ext uri="{FF2B5EF4-FFF2-40B4-BE49-F238E27FC236}">
                    <a16:creationId xmlns:a16="http://schemas.microsoft.com/office/drawing/2014/main" id="{F2676C7C-C3AC-AF4B-8193-82B4704F3142}"/>
                  </a:ext>
                </a:extLst>
              </p:cNvPr>
              <p:cNvSpPr/>
              <p:nvPr userDrawn="1"/>
            </p:nvSpPr>
            <p:spPr>
              <a:xfrm rot="3600000">
                <a:off x="1512384" y="5648266"/>
                <a:ext cx="1702362" cy="1150690"/>
              </a:xfrm>
              <a:custGeom>
                <a:avLst/>
                <a:gdLst>
                  <a:gd name="connsiteX0" fmla="*/ 0 w 1702362"/>
                  <a:gd name="connsiteY0" fmla="*/ 575345 h 1150690"/>
                  <a:gd name="connsiteX1" fmla="*/ 995790 w 1702362"/>
                  <a:gd name="connsiteY1" fmla="*/ 0 h 1150690"/>
                  <a:gd name="connsiteX2" fmla="*/ 1702362 w 1702362"/>
                  <a:gd name="connsiteY2" fmla="*/ 408242 h 1150690"/>
                  <a:gd name="connsiteX3" fmla="*/ 1412823 w 1702362"/>
                  <a:gd name="connsiteY3" fmla="*/ 909737 h 1150690"/>
                  <a:gd name="connsiteX4" fmla="*/ 995790 w 1702362"/>
                  <a:gd name="connsiteY4" fmla="*/ 1150690 h 1150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02362" h="1150690">
                    <a:moveTo>
                      <a:pt x="0" y="575345"/>
                    </a:moveTo>
                    <a:lnTo>
                      <a:pt x="995790" y="0"/>
                    </a:lnTo>
                    <a:lnTo>
                      <a:pt x="1702362" y="408242"/>
                    </a:lnTo>
                    <a:lnTo>
                      <a:pt x="1412823" y="909737"/>
                    </a:lnTo>
                    <a:lnTo>
                      <a:pt x="995790" y="115069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0D80A91A-F28C-B74D-B043-61B933F3B174}"/>
                </a:ext>
              </a:extLst>
            </p:cNvPr>
            <p:cNvGrpSpPr/>
            <p:nvPr userDrawn="1"/>
          </p:nvGrpSpPr>
          <p:grpSpPr>
            <a:xfrm>
              <a:off x="2051533" y="1491804"/>
              <a:ext cx="2137870" cy="2433734"/>
              <a:chOff x="9491639" y="1569442"/>
              <a:chExt cx="1391198" cy="1583728"/>
            </a:xfrm>
          </p:grpSpPr>
          <p:sp>
            <p:nvSpPr>
              <p:cNvPr id="42" name="Diamond 41">
                <a:extLst>
                  <a:ext uri="{FF2B5EF4-FFF2-40B4-BE49-F238E27FC236}">
                    <a16:creationId xmlns:a16="http://schemas.microsoft.com/office/drawing/2014/main" id="{8B335FBF-30F1-3F41-B4E9-99D1E24C2FD6}"/>
                  </a:ext>
                </a:extLst>
              </p:cNvPr>
              <p:cNvSpPr/>
              <p:nvPr userDrawn="1"/>
            </p:nvSpPr>
            <p:spPr>
              <a:xfrm>
                <a:off x="9539238" y="1569442"/>
                <a:ext cx="1296000" cy="748800"/>
              </a:xfrm>
              <a:prstGeom prst="diamond">
                <a:avLst/>
              </a:prstGeom>
              <a:solidFill>
                <a:srgbClr val="FAFA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" name="Diamond 42">
                <a:extLst>
                  <a:ext uri="{FF2B5EF4-FFF2-40B4-BE49-F238E27FC236}">
                    <a16:creationId xmlns:a16="http://schemas.microsoft.com/office/drawing/2014/main" id="{25A18C41-8339-C44B-8052-4D2BD74854CA}"/>
                  </a:ext>
                </a:extLst>
              </p:cNvPr>
              <p:cNvSpPr/>
              <p:nvPr userDrawn="1"/>
            </p:nvSpPr>
            <p:spPr>
              <a:xfrm rot="18000000">
                <a:off x="9860437" y="2130769"/>
                <a:ext cx="1296000" cy="748800"/>
              </a:xfrm>
              <a:prstGeom prst="diamond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" name="Diamond 43">
                <a:extLst>
                  <a:ext uri="{FF2B5EF4-FFF2-40B4-BE49-F238E27FC236}">
                    <a16:creationId xmlns:a16="http://schemas.microsoft.com/office/drawing/2014/main" id="{6AA03A1E-FE6F-1F44-82B3-73456E5036EF}"/>
                  </a:ext>
                </a:extLst>
              </p:cNvPr>
              <p:cNvSpPr/>
              <p:nvPr userDrawn="1"/>
            </p:nvSpPr>
            <p:spPr>
              <a:xfrm rot="3600000">
                <a:off x="9218039" y="2130770"/>
                <a:ext cx="1296000" cy="748800"/>
              </a:xfrm>
              <a:prstGeom prst="diamond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FC1F6A7E-2A13-2548-A8A7-45BD33BBA8FF}"/>
                </a:ext>
              </a:extLst>
            </p:cNvPr>
            <p:cNvGrpSpPr/>
            <p:nvPr userDrawn="1"/>
          </p:nvGrpSpPr>
          <p:grpSpPr>
            <a:xfrm>
              <a:off x="5032555" y="2057486"/>
              <a:ext cx="2137870" cy="2433734"/>
              <a:chOff x="9491639" y="1569442"/>
              <a:chExt cx="1391198" cy="1583728"/>
            </a:xfrm>
          </p:grpSpPr>
          <p:sp>
            <p:nvSpPr>
              <p:cNvPr id="46" name="Diamond 45">
                <a:extLst>
                  <a:ext uri="{FF2B5EF4-FFF2-40B4-BE49-F238E27FC236}">
                    <a16:creationId xmlns:a16="http://schemas.microsoft.com/office/drawing/2014/main" id="{B0EA10F5-ABC1-9748-BD80-AD28B42CB151}"/>
                  </a:ext>
                </a:extLst>
              </p:cNvPr>
              <p:cNvSpPr/>
              <p:nvPr userDrawn="1"/>
            </p:nvSpPr>
            <p:spPr>
              <a:xfrm>
                <a:off x="9539238" y="1569442"/>
                <a:ext cx="1296000" cy="748800"/>
              </a:xfrm>
              <a:prstGeom prst="diamond">
                <a:avLst/>
              </a:prstGeom>
              <a:solidFill>
                <a:srgbClr val="FADF0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" name="Diamond 46">
                <a:extLst>
                  <a:ext uri="{FF2B5EF4-FFF2-40B4-BE49-F238E27FC236}">
                    <a16:creationId xmlns:a16="http://schemas.microsoft.com/office/drawing/2014/main" id="{B22DE88F-629D-B94C-9B68-2D3A00D13F27}"/>
                  </a:ext>
                </a:extLst>
              </p:cNvPr>
              <p:cNvSpPr/>
              <p:nvPr userDrawn="1"/>
            </p:nvSpPr>
            <p:spPr>
              <a:xfrm rot="18000000">
                <a:off x="9860437" y="2130769"/>
                <a:ext cx="1296000" cy="748800"/>
              </a:xfrm>
              <a:prstGeom prst="diamond">
                <a:avLst/>
              </a:prstGeom>
              <a:solidFill>
                <a:srgbClr val="F6D5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" name="Diamond 47">
                <a:extLst>
                  <a:ext uri="{FF2B5EF4-FFF2-40B4-BE49-F238E27FC236}">
                    <a16:creationId xmlns:a16="http://schemas.microsoft.com/office/drawing/2014/main" id="{8E26E977-894E-2D48-9992-387E2612B59F}"/>
                  </a:ext>
                </a:extLst>
              </p:cNvPr>
              <p:cNvSpPr/>
              <p:nvPr userDrawn="1"/>
            </p:nvSpPr>
            <p:spPr>
              <a:xfrm rot="3600000">
                <a:off x="9218039" y="2130770"/>
                <a:ext cx="1296000" cy="748800"/>
              </a:xfrm>
              <a:prstGeom prst="diamond">
                <a:avLst/>
              </a:prstGeom>
              <a:solidFill>
                <a:srgbClr val="EDC7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3865C25-95ED-9B41-8E0C-E207540840EC}"/>
                </a:ext>
              </a:extLst>
            </p:cNvPr>
            <p:cNvGrpSpPr/>
            <p:nvPr userDrawn="1"/>
          </p:nvGrpSpPr>
          <p:grpSpPr>
            <a:xfrm>
              <a:off x="1235892" y="-283867"/>
              <a:ext cx="1780058" cy="1309863"/>
              <a:chOff x="1006129" y="-267510"/>
              <a:chExt cx="1780058" cy="1309863"/>
            </a:xfrm>
          </p:grpSpPr>
          <p:sp>
            <p:nvSpPr>
              <p:cNvPr id="59" name="Freeform 58">
                <a:extLst>
                  <a:ext uri="{FF2B5EF4-FFF2-40B4-BE49-F238E27FC236}">
                    <a16:creationId xmlns:a16="http://schemas.microsoft.com/office/drawing/2014/main" id="{D192BF6C-32E2-234D-A39B-391436BF1577}"/>
                  </a:ext>
                </a:extLst>
              </p:cNvPr>
              <p:cNvSpPr/>
              <p:nvPr userDrawn="1"/>
            </p:nvSpPr>
            <p:spPr>
              <a:xfrm rot="18000000">
                <a:off x="1615990" y="-127844"/>
                <a:ext cx="1301122" cy="1039272"/>
              </a:xfrm>
              <a:custGeom>
                <a:avLst/>
                <a:gdLst>
                  <a:gd name="connsiteX0" fmla="*/ 802951 w 1301122"/>
                  <a:gd name="connsiteY0" fmla="*/ 0 h 1039272"/>
                  <a:gd name="connsiteX1" fmla="*/ 1301122 w 1301122"/>
                  <a:gd name="connsiteY1" fmla="*/ 862857 h 1039272"/>
                  <a:gd name="connsiteX2" fmla="*/ 995789 w 1301122"/>
                  <a:gd name="connsiteY2" fmla="*/ 1039272 h 1039272"/>
                  <a:gd name="connsiteX3" fmla="*/ 0 w 1301122"/>
                  <a:gd name="connsiteY3" fmla="*/ 463927 h 1039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01122" h="1039272">
                    <a:moveTo>
                      <a:pt x="802951" y="0"/>
                    </a:moveTo>
                    <a:lnTo>
                      <a:pt x="1301122" y="862857"/>
                    </a:lnTo>
                    <a:lnTo>
                      <a:pt x="995789" y="1039272"/>
                    </a:lnTo>
                    <a:lnTo>
                      <a:pt x="0" y="463927"/>
                    </a:lnTo>
                    <a:close/>
                  </a:path>
                </a:pathLst>
              </a:custGeom>
              <a:solidFill>
                <a:srgbClr val="0356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62" name="Freeform 61">
                <a:extLst>
                  <a:ext uri="{FF2B5EF4-FFF2-40B4-BE49-F238E27FC236}">
                    <a16:creationId xmlns:a16="http://schemas.microsoft.com/office/drawing/2014/main" id="{BEA242A1-810D-7540-9B8E-526CA47E298E}"/>
                  </a:ext>
                </a:extLst>
              </p:cNvPr>
              <p:cNvSpPr/>
              <p:nvPr userDrawn="1"/>
            </p:nvSpPr>
            <p:spPr>
              <a:xfrm rot="3600000">
                <a:off x="873491" y="-134872"/>
                <a:ext cx="1309237" cy="1043961"/>
              </a:xfrm>
              <a:custGeom>
                <a:avLst/>
                <a:gdLst>
                  <a:gd name="connsiteX0" fmla="*/ 0 w 1309237"/>
                  <a:gd name="connsiteY0" fmla="*/ 862858 h 1043961"/>
                  <a:gd name="connsiteX1" fmla="*/ 498171 w 1309237"/>
                  <a:gd name="connsiteY1" fmla="*/ 0 h 1043961"/>
                  <a:gd name="connsiteX2" fmla="*/ 1309237 w 1309237"/>
                  <a:gd name="connsiteY2" fmla="*/ 468616 h 1043961"/>
                  <a:gd name="connsiteX3" fmla="*/ 313448 w 1309237"/>
                  <a:gd name="connsiteY3" fmla="*/ 1043961 h 1043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09237" h="1043961">
                    <a:moveTo>
                      <a:pt x="0" y="862858"/>
                    </a:moveTo>
                    <a:lnTo>
                      <a:pt x="498171" y="0"/>
                    </a:lnTo>
                    <a:lnTo>
                      <a:pt x="1309237" y="468616"/>
                    </a:lnTo>
                    <a:lnTo>
                      <a:pt x="313448" y="104396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CCFE04D1-C8CF-E144-9EC8-C7A7FFF2EBE1}"/>
                </a:ext>
              </a:extLst>
            </p:cNvPr>
            <p:cNvGrpSpPr/>
            <p:nvPr userDrawn="1"/>
          </p:nvGrpSpPr>
          <p:grpSpPr>
            <a:xfrm>
              <a:off x="4036765" y="1486647"/>
              <a:ext cx="2064725" cy="2433734"/>
              <a:chOff x="9491639" y="1569442"/>
              <a:chExt cx="1343599" cy="1583728"/>
            </a:xfrm>
          </p:grpSpPr>
          <p:sp>
            <p:nvSpPr>
              <p:cNvPr id="58" name="Diamond 57">
                <a:extLst>
                  <a:ext uri="{FF2B5EF4-FFF2-40B4-BE49-F238E27FC236}">
                    <a16:creationId xmlns:a16="http://schemas.microsoft.com/office/drawing/2014/main" id="{EBDEC2FA-2F85-1B43-AAAA-EBAA0C6B5149}"/>
                  </a:ext>
                </a:extLst>
              </p:cNvPr>
              <p:cNvSpPr/>
              <p:nvPr userDrawn="1"/>
            </p:nvSpPr>
            <p:spPr>
              <a:xfrm>
                <a:off x="9539238" y="1569442"/>
                <a:ext cx="1296000" cy="748800"/>
              </a:xfrm>
              <a:prstGeom prst="diamond">
                <a:avLst/>
              </a:prstGeom>
              <a:solidFill>
                <a:srgbClr val="CCDE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" name="Diamond 59">
                <a:extLst>
                  <a:ext uri="{FF2B5EF4-FFF2-40B4-BE49-F238E27FC236}">
                    <a16:creationId xmlns:a16="http://schemas.microsoft.com/office/drawing/2014/main" id="{8A9A5304-E1C8-E144-8B34-6EC4106DF7D2}"/>
                  </a:ext>
                </a:extLst>
              </p:cNvPr>
              <p:cNvSpPr/>
              <p:nvPr userDrawn="1"/>
            </p:nvSpPr>
            <p:spPr>
              <a:xfrm rot="3600000">
                <a:off x="9218039" y="2130770"/>
                <a:ext cx="1296000" cy="748800"/>
              </a:xfrm>
              <a:prstGeom prst="diamond">
                <a:avLst/>
              </a:prstGeom>
              <a:solidFill>
                <a:srgbClr val="BFD5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84DC8ECC-D046-E04E-81F2-CC26ED4BB1E0}"/>
                </a:ext>
              </a:extLst>
            </p:cNvPr>
            <p:cNvGrpSpPr/>
            <p:nvPr userDrawn="1"/>
          </p:nvGrpSpPr>
          <p:grpSpPr>
            <a:xfrm>
              <a:off x="5032555" y="3644537"/>
              <a:ext cx="2137870" cy="1991580"/>
              <a:chOff x="9491639" y="1857169"/>
              <a:chExt cx="1391198" cy="1296001"/>
            </a:xfrm>
          </p:grpSpPr>
          <p:sp>
            <p:nvSpPr>
              <p:cNvPr id="63" name="Diamond 62">
                <a:extLst>
                  <a:ext uri="{FF2B5EF4-FFF2-40B4-BE49-F238E27FC236}">
                    <a16:creationId xmlns:a16="http://schemas.microsoft.com/office/drawing/2014/main" id="{940D2048-9692-4D43-A3F3-0757DD9A5D16}"/>
                  </a:ext>
                </a:extLst>
              </p:cNvPr>
              <p:cNvSpPr/>
              <p:nvPr userDrawn="1"/>
            </p:nvSpPr>
            <p:spPr>
              <a:xfrm rot="18000000">
                <a:off x="9860437" y="2130769"/>
                <a:ext cx="1296000" cy="748800"/>
              </a:xfrm>
              <a:prstGeom prst="diamond">
                <a:avLst/>
              </a:prstGeom>
              <a:solidFill>
                <a:srgbClr val="F6D5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" name="Diamond 63">
                <a:extLst>
                  <a:ext uri="{FF2B5EF4-FFF2-40B4-BE49-F238E27FC236}">
                    <a16:creationId xmlns:a16="http://schemas.microsoft.com/office/drawing/2014/main" id="{436C0564-BBFF-B649-80A4-AFBDD1B802A9}"/>
                  </a:ext>
                </a:extLst>
              </p:cNvPr>
              <p:cNvSpPr/>
              <p:nvPr userDrawn="1"/>
            </p:nvSpPr>
            <p:spPr>
              <a:xfrm rot="3600000">
                <a:off x="9218039" y="2130770"/>
                <a:ext cx="1296000" cy="748800"/>
              </a:xfrm>
              <a:prstGeom prst="diamond">
                <a:avLst/>
              </a:prstGeom>
              <a:solidFill>
                <a:srgbClr val="EDC7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9F3B8FB6-552E-BB4C-9EF5-4D0D78CB2412}"/>
                </a:ext>
              </a:extLst>
            </p:cNvPr>
            <p:cNvGrpSpPr/>
            <p:nvPr userDrawn="1"/>
          </p:nvGrpSpPr>
          <p:grpSpPr>
            <a:xfrm>
              <a:off x="3042219" y="2209"/>
              <a:ext cx="2137871" cy="2198128"/>
              <a:chOff x="2804993" y="0"/>
              <a:chExt cx="2137871" cy="2198128"/>
            </a:xfrm>
          </p:grpSpPr>
          <p:sp>
            <p:nvSpPr>
              <p:cNvPr id="65" name="Freeform 64">
                <a:extLst>
                  <a:ext uri="{FF2B5EF4-FFF2-40B4-BE49-F238E27FC236}">
                    <a16:creationId xmlns:a16="http://schemas.microsoft.com/office/drawing/2014/main" id="{F25174C0-E575-3847-B7BB-B319EA0C6AA0}"/>
                  </a:ext>
                </a:extLst>
              </p:cNvPr>
              <p:cNvSpPr/>
              <p:nvPr userDrawn="1"/>
            </p:nvSpPr>
            <p:spPr>
              <a:xfrm>
                <a:off x="2878139" y="0"/>
                <a:ext cx="1991578" cy="915084"/>
              </a:xfrm>
              <a:custGeom>
                <a:avLst/>
                <a:gdLst>
                  <a:gd name="connsiteX0" fmla="*/ 588010 w 1991578"/>
                  <a:gd name="connsiteY0" fmla="*/ 0 h 915084"/>
                  <a:gd name="connsiteX1" fmla="*/ 1403569 w 1991578"/>
                  <a:gd name="connsiteY1" fmla="*/ 0 h 915084"/>
                  <a:gd name="connsiteX2" fmla="*/ 1991578 w 1991578"/>
                  <a:gd name="connsiteY2" fmla="*/ 339739 h 915084"/>
                  <a:gd name="connsiteX3" fmla="*/ 995789 w 1991578"/>
                  <a:gd name="connsiteY3" fmla="*/ 915084 h 915084"/>
                  <a:gd name="connsiteX4" fmla="*/ 0 w 1991578"/>
                  <a:gd name="connsiteY4" fmla="*/ 339739 h 915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91578" h="915084">
                    <a:moveTo>
                      <a:pt x="588010" y="0"/>
                    </a:moveTo>
                    <a:lnTo>
                      <a:pt x="1403569" y="0"/>
                    </a:lnTo>
                    <a:lnTo>
                      <a:pt x="1991578" y="339739"/>
                    </a:lnTo>
                    <a:lnTo>
                      <a:pt x="995789" y="915084"/>
                    </a:lnTo>
                    <a:lnTo>
                      <a:pt x="0" y="339739"/>
                    </a:lnTo>
                    <a:close/>
                  </a:path>
                </a:pathLst>
              </a:custGeom>
              <a:solidFill>
                <a:srgbClr val="E9EDE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9" name="Diamond 38">
                <a:extLst>
                  <a:ext uri="{FF2B5EF4-FFF2-40B4-BE49-F238E27FC236}">
                    <a16:creationId xmlns:a16="http://schemas.microsoft.com/office/drawing/2014/main" id="{DB184E99-076B-4644-8D64-0475A1D10A7D}"/>
                  </a:ext>
                </a:extLst>
              </p:cNvPr>
              <p:cNvSpPr/>
              <p:nvPr userDrawn="1"/>
            </p:nvSpPr>
            <p:spPr>
              <a:xfrm rot="18000000">
                <a:off x="3371729" y="626992"/>
                <a:ext cx="1991579" cy="1150690"/>
              </a:xfrm>
              <a:prstGeom prst="diamond">
                <a:avLst/>
              </a:prstGeom>
              <a:solidFill>
                <a:srgbClr val="D7DE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" name="Diamond 39">
                <a:extLst>
                  <a:ext uri="{FF2B5EF4-FFF2-40B4-BE49-F238E27FC236}">
                    <a16:creationId xmlns:a16="http://schemas.microsoft.com/office/drawing/2014/main" id="{9709202D-EB4F-7849-B074-387ACFD40E62}"/>
                  </a:ext>
                </a:extLst>
              </p:cNvPr>
              <p:cNvSpPr/>
              <p:nvPr userDrawn="1"/>
            </p:nvSpPr>
            <p:spPr>
              <a:xfrm rot="3600000">
                <a:off x="2384548" y="626994"/>
                <a:ext cx="1991579" cy="1150690"/>
              </a:xfrm>
              <a:prstGeom prst="diamond">
                <a:avLst/>
              </a:prstGeom>
              <a:solidFill>
                <a:schemeClr val="accent3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pic>
        <p:nvPicPr>
          <p:cNvPr id="4" name="Picture 3" descr="NHS England logo">
            <a:extLst>
              <a:ext uri="{FF2B5EF4-FFF2-40B4-BE49-F238E27FC236}">
                <a16:creationId xmlns:a16="http://schemas.microsoft.com/office/drawing/2014/main" id="{BFDA4B14-ED2B-69F3-53D9-1D353E242F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15274" y="4896943"/>
            <a:ext cx="2633084" cy="2172294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0B6A4B5-DC63-A2FD-7678-C8282F77FC9D}"/>
              </a:ext>
            </a:extLst>
          </p:cNvPr>
          <p:cNvCxnSpPr/>
          <p:nvPr userDrawn="1"/>
        </p:nvCxnSpPr>
        <p:spPr>
          <a:xfrm>
            <a:off x="7578284" y="3341549"/>
            <a:ext cx="8651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04E2196-F35F-5C45-7F7F-9A380B52EEB6}"/>
              </a:ext>
            </a:extLst>
          </p:cNvPr>
          <p:cNvSpPr txBox="1"/>
          <p:nvPr userDrawn="1"/>
        </p:nvSpPr>
        <p:spPr>
          <a:xfrm>
            <a:off x="7455164" y="3534262"/>
            <a:ext cx="4343734" cy="26080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3600" b="1" i="0" u="none" strike="noStrike" kern="1200" cap="none" spc="2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Thank You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1" i="0" u="none" strike="noStrike" kern="1200" cap="none" spc="2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digital.nhs.uk</a:t>
            </a:r>
            <a:endParaRPr lang="en-GB" sz="2400" b="1">
              <a:solidFill>
                <a:schemeClr val="tx1"/>
              </a:solidFill>
            </a:endParaRPr>
          </a:p>
        </p:txBody>
      </p:sp>
      <p:pic>
        <p:nvPicPr>
          <p:cNvPr id="7" name="Picture 96">
            <a:extLst>
              <a:ext uri="{FF2B5EF4-FFF2-40B4-BE49-F238E27FC236}">
                <a16:creationId xmlns:a16="http://schemas.microsoft.com/office/drawing/2014/main" id="{B6C51D11-4478-ECA9-3A7C-26BB2589B5C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7484385" y="4342069"/>
            <a:ext cx="600075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883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, basic text one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2708" y="2106000"/>
            <a:ext cx="7632000" cy="402644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add text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90F54B7-F1AA-5040-98C1-A310CE49621B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8DBC015-AE36-B441-8EE5-292255869755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Icon&#10;&#10;Description automatically generated with medium confidence">
            <a:extLst>
              <a:ext uri="{FF2B5EF4-FFF2-40B4-BE49-F238E27FC236}">
                <a16:creationId xmlns:a16="http://schemas.microsoft.com/office/drawing/2014/main" id="{60D400AB-7090-AA49-8C7A-6D9296C316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91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ing, content, basic text one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2708" y="2106000"/>
            <a:ext cx="7632000" cy="402644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add text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ABAC642-4133-F44A-9758-E12934C6C674}"/>
              </a:ext>
            </a:extLst>
          </p:cNvPr>
          <p:cNvCxnSpPr>
            <a:cxnSpLocks/>
          </p:cNvCxnSpPr>
          <p:nvPr userDrawn="1"/>
        </p:nvCxnSpPr>
        <p:spPr>
          <a:xfrm>
            <a:off x="384133" y="340691"/>
            <a:ext cx="45000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921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head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2736000"/>
            <a:ext cx="11012644" cy="415498"/>
          </a:xfrm>
          <a:prstGeom prst="rect">
            <a:avLst/>
          </a:prstGeom>
        </p:spPr>
        <p:txBody>
          <a:bodyPr lIns="0" tIns="0" rIns="0" bIns="0" numCol="2" spcCol="432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2087999"/>
            <a:ext cx="11050700" cy="462017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8B2CE3E-756E-4E43-ABE3-08009FF27B41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C05F93C-22CA-BE42-B98C-4D9C9B551DAE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con&#10;&#10;Description automatically generated with medium confidence">
            <a:extLst>
              <a:ext uri="{FF2B5EF4-FFF2-40B4-BE49-F238E27FC236}">
                <a16:creationId xmlns:a16="http://schemas.microsoft.com/office/drawing/2014/main" id="{7951B44A-5136-8744-A1C7-2A3DC4794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345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, subhead, two columns-SMALL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028" y="1508635"/>
            <a:ext cx="11012644" cy="4464000"/>
          </a:xfrm>
          <a:prstGeom prst="rect">
            <a:avLst/>
          </a:prstGeom>
        </p:spPr>
        <p:txBody>
          <a:bodyPr lIns="0" tIns="0" rIns="0" bIns="0" numCol="2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14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1400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955310"/>
            <a:ext cx="11050700" cy="462017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0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1"/>
            <a:ext cx="11404154" cy="432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41CF4D4-461D-A94C-A2DA-996AEBFEA8A8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A7FB48C-EF5D-FC4E-B04E-04EDF37B59B4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con&#10;&#10;Description automatically generated with medium confidence">
            <a:extLst>
              <a:ext uri="{FF2B5EF4-FFF2-40B4-BE49-F238E27FC236}">
                <a16:creationId xmlns:a16="http://schemas.microsoft.com/office/drawing/2014/main" id="{C40BC0BF-6F9B-CC46-A299-39CC855D0B9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713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, subhead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1638051"/>
            <a:ext cx="11328000" cy="4638571"/>
          </a:xfrm>
          <a:prstGeom prst="rect">
            <a:avLst/>
          </a:prstGeom>
        </p:spPr>
        <p:txBody>
          <a:bodyPr lIns="0" tIns="0" rIns="0" bIns="0" numCol="2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1084726"/>
            <a:ext cx="11050700" cy="462017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56141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9EBD390-3034-9E42-B84E-2AA7FBDA3268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38C3C4F-6692-7D4F-8223-51088814CBB2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con&#10;&#10;Description automatically generated with medium confidence">
            <a:extLst>
              <a:ext uri="{FF2B5EF4-FFF2-40B4-BE49-F238E27FC236}">
                <a16:creationId xmlns:a16="http://schemas.microsoft.com/office/drawing/2014/main" id="{882F5370-0AEE-A340-ACD4-7B61E012ED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09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MALLTitle, subhead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1440000"/>
            <a:ext cx="11328000" cy="4638571"/>
          </a:xfrm>
          <a:prstGeom prst="rect">
            <a:avLst/>
          </a:prstGeom>
        </p:spPr>
        <p:txBody>
          <a:bodyPr lIns="0" tIns="0" rIns="0" bIns="0" numCol="2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14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1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900000"/>
            <a:ext cx="11050700" cy="462017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18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360001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6BA372E-5473-7746-BA77-AF093FBE9A05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6117626-5B5E-DC4F-A682-39037102182D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con&#10;&#10;Description automatically generated with medium confidence">
            <a:extLst>
              <a:ext uri="{FF2B5EF4-FFF2-40B4-BE49-F238E27FC236}">
                <a16:creationId xmlns:a16="http://schemas.microsoft.com/office/drawing/2014/main" id="{B5D86ADC-FE8E-974E-8336-D19759B415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441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, subhead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2735999"/>
            <a:ext cx="11050700" cy="3415407"/>
          </a:xfrm>
          <a:prstGeom prst="rect">
            <a:avLst/>
          </a:prstGeom>
        </p:spPr>
        <p:txBody>
          <a:bodyPr lIns="0" tIns="0" rIns="0" bIns="0" numCol="3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2087999"/>
            <a:ext cx="11050700" cy="462017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EE2FFCF-D7FF-B449-AF46-F1D568382454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61DF2D3-281A-4F41-A020-0CDF3D9BD6AC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Icon&#10;&#10;Description automatically generated with medium confidence">
            <a:extLst>
              <a:ext uri="{FF2B5EF4-FFF2-40B4-BE49-F238E27FC236}">
                <a16:creationId xmlns:a16="http://schemas.microsoft.com/office/drawing/2014/main" id="{BD8D4D4F-AC8A-CA40-BDC6-D731053D50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092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, subhead, two columns-SMALL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028" y="1721584"/>
            <a:ext cx="11050700" cy="4453580"/>
          </a:xfrm>
          <a:prstGeom prst="rect">
            <a:avLst/>
          </a:prstGeom>
        </p:spPr>
        <p:txBody>
          <a:bodyPr lIns="0" tIns="0" rIns="0" bIns="0" numCol="3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14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1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1008317"/>
            <a:ext cx="11050700" cy="462017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0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1999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28584A5-9303-7549-9C4F-1CD719EFEC3C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480B310-CC03-6B49-92AA-67486D2A57F9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Icon&#10;&#10;Description automatically generated with medium confidence">
            <a:extLst>
              <a:ext uri="{FF2B5EF4-FFF2-40B4-BE49-F238E27FC236}">
                <a16:creationId xmlns:a16="http://schemas.microsoft.com/office/drawing/2014/main" id="{0DEB1692-96BF-EE47-B2F2-91FB7CBAE6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348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4093" y="1647568"/>
            <a:ext cx="4909569" cy="313006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ts val="42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Headline over a number of lines,</a:t>
            </a:r>
            <a:br>
              <a:rPr lang="en-GB"/>
            </a:br>
            <a:r>
              <a:rPr lang="en-GB"/>
              <a:t>keep to maximum of four lines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pPr algn="r"/>
              <a:t>‹#›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EF456E7-F404-A541-B6E9-27C1B10EC60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(including Alt Text)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1D7D3C-8AA7-9442-97E6-34307200AA45}"/>
              </a:ext>
            </a:extLst>
          </p:cNvPr>
          <p:cNvCxnSpPr/>
          <p:nvPr userDrawn="1"/>
        </p:nvCxnSpPr>
        <p:spPr>
          <a:xfrm>
            <a:off x="432000" y="1632779"/>
            <a:ext cx="612000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2D41159-18EE-6B49-8FF3-DDBF4632C5D0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con&#10;&#10;Description automatically generated with medium confidence">
            <a:extLst>
              <a:ext uri="{FF2B5EF4-FFF2-40B4-BE49-F238E27FC236}">
                <a16:creationId xmlns:a16="http://schemas.microsoft.com/office/drawing/2014/main" id="{B06D692B-FFF5-4D49-9FA9-99654C91C91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935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boxes x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08" y="2088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540671A-ED56-3548-A508-080ABBDB5E58}"/>
              </a:ext>
            </a:extLst>
          </p:cNvPr>
          <p:cNvSpPr/>
          <p:nvPr userDrawn="1"/>
        </p:nvSpPr>
        <p:spPr>
          <a:xfrm>
            <a:off x="412708" y="1188000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66871" y="2089034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4366871" y="1188000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6017D8E3-CAD4-674B-ABC3-946291000D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12708" y="4649267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FD6A08D-6DD3-C845-8B17-CC9297B607DC}"/>
              </a:ext>
            </a:extLst>
          </p:cNvPr>
          <p:cNvSpPr/>
          <p:nvPr userDrawn="1"/>
        </p:nvSpPr>
        <p:spPr>
          <a:xfrm>
            <a:off x="412708" y="3749267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07BD5561-5536-6F4A-AD32-EFB7423F22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66871" y="4650427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5A7277B-59DD-844A-A364-77AED24CBAC1}"/>
              </a:ext>
            </a:extLst>
          </p:cNvPr>
          <p:cNvSpPr/>
          <p:nvPr userDrawn="1"/>
        </p:nvSpPr>
        <p:spPr>
          <a:xfrm>
            <a:off x="4374434" y="3752201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1ACF78F6-439A-384B-9C21-D11B5B50E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E607158-F838-5F43-8F6F-8B092DD009F1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66A4515-2835-F24D-A4DB-EAC1C3397C26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Icon&#10;&#10;Description automatically generated with medium confidence">
            <a:extLst>
              <a:ext uri="{FF2B5EF4-FFF2-40B4-BE49-F238E27FC236}">
                <a16:creationId xmlns:a16="http://schemas.microsoft.com/office/drawing/2014/main" id="{073DC931-8AF3-274A-A089-82AD5B5B6B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438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, text boxes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2000" y="2699082"/>
            <a:ext cx="3564000" cy="3311999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432000" y="1691082"/>
            <a:ext cx="3564000" cy="1008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242484D6-4364-A442-9ABC-5042556E62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324378" y="2699082"/>
            <a:ext cx="3564000" cy="3311999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E7ED11E-4751-6140-AC11-8C5B88B96EE4}"/>
              </a:ext>
            </a:extLst>
          </p:cNvPr>
          <p:cNvSpPr/>
          <p:nvPr userDrawn="1"/>
        </p:nvSpPr>
        <p:spPr>
          <a:xfrm>
            <a:off x="4324378" y="1691082"/>
            <a:ext cx="3564000" cy="1008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5DD270E-858A-0745-A4F5-3FE5B49194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8BFB8A6-A425-9342-B43C-7E23923EB61E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0015F33-A680-F740-A2CC-CC7C27E6A716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con&#10;&#10;Description automatically generated with medium confidence">
            <a:extLst>
              <a:ext uri="{FF2B5EF4-FFF2-40B4-BE49-F238E27FC236}">
                <a16:creationId xmlns:a16="http://schemas.microsoft.com/office/drawing/2014/main" id="{5D338DF8-9D89-8F49-989E-F86A172C82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129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boxes, text titles x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205929B3-ED58-E54F-B724-E24FB5F163DF}"/>
              </a:ext>
            </a:extLst>
          </p:cNvPr>
          <p:cNvSpPr/>
          <p:nvPr userDrawn="1"/>
        </p:nvSpPr>
        <p:spPr>
          <a:xfrm>
            <a:off x="432000" y="1188000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2088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92000" y="2089034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4392000" y="1188000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6017D8E3-CAD4-674B-ABC3-946291000D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0" y="4644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FD6A08D-6DD3-C845-8B17-CC9297B607DC}"/>
              </a:ext>
            </a:extLst>
          </p:cNvPr>
          <p:cNvSpPr/>
          <p:nvPr userDrawn="1"/>
        </p:nvSpPr>
        <p:spPr>
          <a:xfrm>
            <a:off x="432000" y="3744000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07BD5561-5536-6F4A-AD32-EFB7423F22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92000" y="4644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5A7277B-59DD-844A-A364-77AED24CBAC1}"/>
              </a:ext>
            </a:extLst>
          </p:cNvPr>
          <p:cNvSpPr/>
          <p:nvPr userDrawn="1"/>
        </p:nvSpPr>
        <p:spPr>
          <a:xfrm>
            <a:off x="4392000" y="3744000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7F5640E1-FA0E-4F42-9387-CD7C434D28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555C5-A77A-2E44-BAF7-246298421E1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0000" y="1296000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D4B913F3-B51C-1F4F-BA00-F024BBF468C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500000" y="1302462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9A16CC21-F99A-6F47-A063-FA9FE06BAE1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" y="3852000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511DBD00-D83F-EF49-900D-B6C65CED273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500000" y="3852000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581E90B-8139-E34D-9EA2-6EC171128EDC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0D9C208-1CD8-4342-9BCF-F55914989BB9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1" descr="Icon&#10;&#10;Description automatically generated with medium confidence">
            <a:extLst>
              <a:ext uri="{FF2B5EF4-FFF2-40B4-BE49-F238E27FC236}">
                <a16:creationId xmlns:a16="http://schemas.microsoft.com/office/drawing/2014/main" id="{DE52C2AD-41C8-0840-8752-45F99C8C28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27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ext, text boxes, text titles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42431" y="2736000"/>
            <a:ext cx="3564000" cy="3484177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2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4342431" y="1728000"/>
            <a:ext cx="3564000" cy="100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F17D3740-0A11-F14D-A939-98CD3587271B}"/>
              </a:ext>
            </a:extLst>
          </p:cNvPr>
          <p:cNvSpPr>
            <a:spLocks noGrp="1"/>
          </p:cNvSpPr>
          <p:nvPr>
            <p:ph sz="quarter" idx="4294967295" hasCustomPrompt="1"/>
          </p:nvPr>
        </p:nvSpPr>
        <p:spPr>
          <a:xfrm>
            <a:off x="432000" y="900000"/>
            <a:ext cx="7498871" cy="69572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/>
              <a:t>Intro summary text goes here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5347A23-4C56-A54D-96A3-4993B86066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360001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21EFD07-C8A5-7845-9A8E-928B94195A0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8431" y="1890000"/>
            <a:ext cx="2448000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D12876B7-0AB0-7348-B3AB-E3122759F65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2000" y="2736000"/>
            <a:ext cx="3564000" cy="34811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2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E97F42C-35EB-CF48-8253-5D168A3F230C}"/>
              </a:ext>
            </a:extLst>
          </p:cNvPr>
          <p:cNvSpPr/>
          <p:nvPr userDrawn="1"/>
        </p:nvSpPr>
        <p:spPr>
          <a:xfrm>
            <a:off x="432000" y="1728000"/>
            <a:ext cx="3564000" cy="100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550D6C7-90C3-CF42-864C-B8CB49CAC8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48000" y="1890000"/>
            <a:ext cx="2448000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017CD2F3-C517-834C-A1C9-E6EA040C66A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252862" y="2733018"/>
            <a:ext cx="3564000" cy="34841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2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77A865E-5511-774B-A9F3-4C32CD56F798}"/>
              </a:ext>
            </a:extLst>
          </p:cNvPr>
          <p:cNvSpPr/>
          <p:nvPr userDrawn="1"/>
        </p:nvSpPr>
        <p:spPr>
          <a:xfrm>
            <a:off x="8252862" y="1728000"/>
            <a:ext cx="3564000" cy="100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B9C9A1D2-F3A4-0448-91D0-01D8F1BB182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368862" y="1890000"/>
            <a:ext cx="2448000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DFCE70B-0669-5049-91BF-34393CFF6585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193CCD7-276F-844F-B95E-98D524DA7EAA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 descr="Icon&#10;&#10;Description automatically generated with medium confidence">
            <a:extLst>
              <a:ext uri="{FF2B5EF4-FFF2-40B4-BE49-F238E27FC236}">
                <a16:creationId xmlns:a16="http://schemas.microsoft.com/office/drawing/2014/main" id="{101431FB-5CF2-674A-9A8C-023B60BB1D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130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, text boxes, text titles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F17D3740-0A11-F14D-A939-98CD3587271B}"/>
              </a:ext>
            </a:extLst>
          </p:cNvPr>
          <p:cNvSpPr>
            <a:spLocks noGrp="1"/>
          </p:cNvSpPr>
          <p:nvPr>
            <p:ph sz="quarter" idx="4294967295" hasCustomPrompt="1"/>
          </p:nvPr>
        </p:nvSpPr>
        <p:spPr>
          <a:xfrm>
            <a:off x="432000" y="900000"/>
            <a:ext cx="7498871" cy="69572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/>
              <a:t>Intro summary text goes here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5347A23-4C56-A54D-96A3-4993B86066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359999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D12876B7-0AB0-7348-B3AB-E3122759F65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2000" y="2680409"/>
            <a:ext cx="2700000" cy="3536787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2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E97F42C-35EB-CF48-8253-5D168A3F230C}"/>
              </a:ext>
            </a:extLst>
          </p:cNvPr>
          <p:cNvSpPr/>
          <p:nvPr userDrawn="1"/>
        </p:nvSpPr>
        <p:spPr>
          <a:xfrm>
            <a:off x="432000" y="1672409"/>
            <a:ext cx="2700000" cy="1008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550D6C7-90C3-CF42-864C-B8CB49CAC8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329747" y="1847726"/>
            <a:ext cx="1785881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C05A71E0-D2E2-6E47-A811-270DE6B73CC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41100" y="2680409"/>
            <a:ext cx="2700000" cy="3536787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2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0274B54-F737-494A-9A64-09BFF139B080}"/>
              </a:ext>
            </a:extLst>
          </p:cNvPr>
          <p:cNvSpPr/>
          <p:nvPr userDrawn="1"/>
        </p:nvSpPr>
        <p:spPr>
          <a:xfrm>
            <a:off x="3341100" y="1672409"/>
            <a:ext cx="2700000" cy="1008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B2E9BDCF-0C5A-5542-AF6F-231BEB82BEB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232212" y="1847726"/>
            <a:ext cx="1800000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D4790A76-E9C0-C247-8A64-ABFA6FEED64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234183" y="2680409"/>
            <a:ext cx="2700000" cy="3536787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2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6196165-DE19-6240-8277-0F03784A61F8}"/>
              </a:ext>
            </a:extLst>
          </p:cNvPr>
          <p:cNvSpPr/>
          <p:nvPr userDrawn="1"/>
        </p:nvSpPr>
        <p:spPr>
          <a:xfrm>
            <a:off x="6234183" y="1672409"/>
            <a:ext cx="2700000" cy="1008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9CBE608D-BD0B-9D40-A3EC-278E95A0862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143829" y="1847726"/>
            <a:ext cx="1800000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6" name="Text Placeholder 7">
            <a:extLst>
              <a:ext uri="{FF2B5EF4-FFF2-40B4-BE49-F238E27FC236}">
                <a16:creationId xmlns:a16="http://schemas.microsoft.com/office/drawing/2014/main" id="{A1085E51-5463-214B-AD38-C5955F21499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9136154" y="2680409"/>
            <a:ext cx="2700000" cy="3536787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2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59219A1-1A8B-B241-A132-B18EECB61F19}"/>
              </a:ext>
            </a:extLst>
          </p:cNvPr>
          <p:cNvSpPr/>
          <p:nvPr userDrawn="1"/>
        </p:nvSpPr>
        <p:spPr>
          <a:xfrm>
            <a:off x="9136154" y="1672409"/>
            <a:ext cx="2700000" cy="1008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C2DF9998-6500-1948-8C08-E51B2F7D13B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0064960" y="1847726"/>
            <a:ext cx="1800000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99AEBAA-5DF4-E846-9733-C1D449EBA2C8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5AF3E2F-F4D0-B546-9DA5-8F05288F48D5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 descr="Icon&#10;&#10;Description automatically generated with medium confidence">
            <a:extLst>
              <a:ext uri="{FF2B5EF4-FFF2-40B4-BE49-F238E27FC236}">
                <a16:creationId xmlns:a16="http://schemas.microsoft.com/office/drawing/2014/main" id="{1586E32B-0EA0-8949-B760-627CB6BFB6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888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, text boxes, text titles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42431" y="2683331"/>
            <a:ext cx="3564000" cy="3536847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4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4361723" y="1675331"/>
            <a:ext cx="3564000" cy="1008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F17D3740-0A11-F14D-A939-98CD3587271B}"/>
              </a:ext>
            </a:extLst>
          </p:cNvPr>
          <p:cNvSpPr>
            <a:spLocks noGrp="1"/>
          </p:cNvSpPr>
          <p:nvPr>
            <p:ph sz="quarter" idx="4294967295" hasCustomPrompt="1"/>
          </p:nvPr>
        </p:nvSpPr>
        <p:spPr>
          <a:xfrm>
            <a:off x="432000" y="900000"/>
            <a:ext cx="7498871" cy="69572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/>
              <a:t>Intro summary text goes here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5347A23-4C56-A54D-96A3-4993B86066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360000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21EFD07-C8A5-7845-9A8E-928B94195A0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95827" y="1853812"/>
            <a:ext cx="2410604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D12876B7-0AB0-7348-B3AB-E3122759F65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2000" y="2680349"/>
            <a:ext cx="3564000" cy="35368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4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E97F42C-35EB-CF48-8253-5D168A3F230C}"/>
              </a:ext>
            </a:extLst>
          </p:cNvPr>
          <p:cNvSpPr/>
          <p:nvPr userDrawn="1"/>
        </p:nvSpPr>
        <p:spPr>
          <a:xfrm>
            <a:off x="451292" y="1675331"/>
            <a:ext cx="3564000" cy="100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550D6C7-90C3-CF42-864C-B8CB49CAC8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85396" y="1853812"/>
            <a:ext cx="2410604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017CD2F3-C517-834C-A1C9-E6EA040C66A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252862" y="2680348"/>
            <a:ext cx="3564000" cy="3536847"/>
          </a:xfrm>
          <a:prstGeom prst="rect">
            <a:avLst/>
          </a:prstGeom>
          <a:solidFill>
            <a:srgbClr val="FEFCE5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4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77A865E-5511-774B-A9F3-4C32CD56F798}"/>
              </a:ext>
            </a:extLst>
          </p:cNvPr>
          <p:cNvSpPr/>
          <p:nvPr userDrawn="1"/>
        </p:nvSpPr>
        <p:spPr>
          <a:xfrm>
            <a:off x="8272154" y="1675331"/>
            <a:ext cx="3564000" cy="1008000"/>
          </a:xfrm>
          <a:prstGeom prst="rect">
            <a:avLst/>
          </a:prstGeom>
          <a:solidFill>
            <a:srgbClr val="FEF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B9C9A1D2-F3A4-0448-91D0-01D8F1BB182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406258" y="1853812"/>
            <a:ext cx="2410604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5DD8AE3-7903-C348-B384-E8DD5B682337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D196A7C-EC13-574E-AA21-B423B51E419E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 descr="Icon&#10;&#10;Description automatically generated with medium confidence">
            <a:extLst>
              <a:ext uri="{FF2B5EF4-FFF2-40B4-BE49-F238E27FC236}">
                <a16:creationId xmlns:a16="http://schemas.microsoft.com/office/drawing/2014/main" id="{88194B80-7F9D-A648-8FF0-7EDB1187587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072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, text boxes, text titles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F17D3740-0A11-F14D-A939-98CD3587271B}"/>
              </a:ext>
            </a:extLst>
          </p:cNvPr>
          <p:cNvSpPr>
            <a:spLocks noGrp="1"/>
          </p:cNvSpPr>
          <p:nvPr>
            <p:ph sz="quarter" idx="4294967295" hasCustomPrompt="1"/>
          </p:nvPr>
        </p:nvSpPr>
        <p:spPr>
          <a:xfrm>
            <a:off x="432000" y="900000"/>
            <a:ext cx="7498871" cy="69572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/>
              <a:t>Intro summary text goes here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5347A23-4C56-A54D-96A3-4993B86066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360000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D12876B7-0AB0-7348-B3AB-E3122759F65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2000" y="2664000"/>
            <a:ext cx="2700000" cy="35531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4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E97F42C-35EB-CF48-8253-5D168A3F230C}"/>
              </a:ext>
            </a:extLst>
          </p:cNvPr>
          <p:cNvSpPr/>
          <p:nvPr userDrawn="1"/>
        </p:nvSpPr>
        <p:spPr>
          <a:xfrm>
            <a:off x="432000" y="1656000"/>
            <a:ext cx="2700000" cy="100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7550D6C7-90C3-CF42-864C-B8CB49CAC8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329746" y="1836000"/>
            <a:ext cx="1800000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C05A71E0-D2E2-6E47-A811-270DE6B73CC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41100" y="2664000"/>
            <a:ext cx="2700000" cy="3553196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4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0274B54-F737-494A-9A64-09BFF139B080}"/>
              </a:ext>
            </a:extLst>
          </p:cNvPr>
          <p:cNvSpPr/>
          <p:nvPr userDrawn="1"/>
        </p:nvSpPr>
        <p:spPr>
          <a:xfrm>
            <a:off x="3341100" y="1656000"/>
            <a:ext cx="2700000" cy="1008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B2E9BDCF-0C5A-5542-AF6F-231BEB82BEB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232212" y="1836000"/>
            <a:ext cx="1800000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D4790A76-E9C0-C247-8A64-ABFA6FEED64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234183" y="2664000"/>
            <a:ext cx="2700000" cy="3553196"/>
          </a:xfrm>
          <a:prstGeom prst="rect">
            <a:avLst/>
          </a:prstGeom>
          <a:solidFill>
            <a:srgbClr val="FEFCE5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4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6196165-DE19-6240-8277-0F03784A61F8}"/>
              </a:ext>
            </a:extLst>
          </p:cNvPr>
          <p:cNvSpPr/>
          <p:nvPr userDrawn="1"/>
        </p:nvSpPr>
        <p:spPr>
          <a:xfrm>
            <a:off x="6234183" y="1656000"/>
            <a:ext cx="2700000" cy="1008000"/>
          </a:xfrm>
          <a:prstGeom prst="rect">
            <a:avLst/>
          </a:prstGeom>
          <a:solidFill>
            <a:srgbClr val="FEF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9CBE608D-BD0B-9D40-A3EC-278E95A0862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134183" y="1836000"/>
            <a:ext cx="1800000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6" name="Text Placeholder 7">
            <a:extLst>
              <a:ext uri="{FF2B5EF4-FFF2-40B4-BE49-F238E27FC236}">
                <a16:creationId xmlns:a16="http://schemas.microsoft.com/office/drawing/2014/main" id="{A1085E51-5463-214B-AD38-C5955F21499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9136154" y="2664000"/>
            <a:ext cx="2700000" cy="3553196"/>
          </a:xfrm>
          <a:prstGeom prst="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4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59219A1-1A8B-B241-A132-B18EECB61F19}"/>
              </a:ext>
            </a:extLst>
          </p:cNvPr>
          <p:cNvSpPr/>
          <p:nvPr userDrawn="1"/>
        </p:nvSpPr>
        <p:spPr>
          <a:xfrm>
            <a:off x="9136154" y="1656000"/>
            <a:ext cx="2700000" cy="100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tlCol="0" anchor="ctr"/>
          <a:lstStyle/>
          <a:p>
            <a:pPr algn="ctr"/>
            <a:endParaRPr lang="en-GB"/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C2DF9998-6500-1948-8C08-E51B2F7D13B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0036154" y="1836000"/>
            <a:ext cx="1800000" cy="684000"/>
          </a:xfrm>
        </p:spPr>
        <p:txBody>
          <a:bodyPr anchor="ctr"/>
          <a:lstStyle>
            <a:lvl1pPr algn="l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EB83965-A252-2F47-A8CD-D5736FD97B06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FDF3C3D-B1DF-8147-B326-C24834A5E2BE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 descr="Icon&#10;&#10;Description automatically generated with medium confidence">
            <a:extLst>
              <a:ext uri="{FF2B5EF4-FFF2-40B4-BE49-F238E27FC236}">
                <a16:creationId xmlns:a16="http://schemas.microsoft.com/office/drawing/2014/main" id="{EAC2E4BC-DA81-D448-AA7D-F5CF9D8090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464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boxes, text titles x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75571" y="3028529"/>
            <a:ext cx="3600000" cy="1296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None/>
              <a:defRPr sz="11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157571" y="1406634"/>
            <a:ext cx="3600000" cy="1296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None/>
              <a:defRPr sz="11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242484D6-4364-A442-9ABC-5042556E62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938434" y="1406634"/>
            <a:ext cx="3600000" cy="1296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None/>
              <a:defRPr sz="11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6017D8E3-CAD4-674B-ABC3-946291000D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938434" y="3023982"/>
            <a:ext cx="3600000" cy="1296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None/>
              <a:defRPr sz="11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07BD5561-5536-6F4A-AD32-EFB7423F22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175571" y="4650425"/>
            <a:ext cx="3564000" cy="1296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None/>
              <a:defRPr sz="11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8" name="Text Placeholder 7">
            <a:extLst>
              <a:ext uri="{FF2B5EF4-FFF2-40B4-BE49-F238E27FC236}">
                <a16:creationId xmlns:a16="http://schemas.microsoft.com/office/drawing/2014/main" id="{FD9A3BB3-7E48-6A41-BE78-2AD280277FB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956434" y="4650425"/>
            <a:ext cx="3600000" cy="1296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None/>
              <a:defRPr sz="11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5FEA82EC-5F70-2C43-B773-938E8FCB9F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Hex diagram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7FB89C5-0C7E-5D4C-B0F4-0FA6073DEFC1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EA99C4E-1B91-AF41-B276-ED3AFE7EFD44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con&#10;&#10;Description automatically generated with medium confidence">
            <a:extLst>
              <a:ext uri="{FF2B5EF4-FFF2-40B4-BE49-F238E27FC236}">
                <a16:creationId xmlns:a16="http://schemas.microsoft.com/office/drawing/2014/main" id="{8D2E1F76-549A-B343-8FAE-A03B283BD7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3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537224" y="720488"/>
            <a:ext cx="865108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F1649F8-C95E-B04E-A0E7-F89193CC97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7224" y="1314156"/>
            <a:ext cx="7503849" cy="3466727"/>
          </a:xfrm>
          <a:prstGeom prst="rect">
            <a:avLst/>
          </a:prstGeom>
        </p:spPr>
        <p:txBody>
          <a:bodyPr>
            <a:noAutofit/>
          </a:bodyPr>
          <a:lstStyle>
            <a:lvl1pPr marL="288000" indent="-288000" algn="l">
              <a:buNone/>
              <a:defRPr sz="4200" b="1">
                <a:solidFill>
                  <a:schemeClr val="bg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“Showcase quotation</a:t>
            </a:r>
            <a:br>
              <a:rPr lang="en-GB"/>
            </a:br>
            <a:r>
              <a:rPr lang="en-GB"/>
              <a:t>with left aligned text over multiple lines. Try to keep</a:t>
            </a:r>
            <a:br>
              <a:rPr lang="en-GB"/>
            </a:br>
            <a:r>
              <a:rPr lang="en-GB"/>
              <a:t>it to four lines if </a:t>
            </a:r>
            <a:r>
              <a:rPr lang="en-GB" err="1"/>
              <a:t>poss</a:t>
            </a:r>
            <a:r>
              <a:rPr lang="en-GB"/>
              <a:t> or five lines max.”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D406466E-798B-BE4C-B09F-C1B1244AAB6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8000" y="4780883"/>
            <a:ext cx="7503849" cy="8969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/>
              <a:t>Name Surname,</a:t>
            </a:r>
            <a:br>
              <a:rPr lang="en-GB"/>
            </a:br>
            <a:r>
              <a:rPr lang="en-GB"/>
              <a:t>Job Title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7F225DF-CA19-6A45-BDC8-07F3DC17D9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286500"/>
            <a:ext cx="121920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607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and 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 3">
            <a:extLst>
              <a:ext uri="{FF2B5EF4-FFF2-40B4-BE49-F238E27FC236}">
                <a16:creationId xmlns:a16="http://schemas.microsoft.com/office/drawing/2014/main" id="{02B2AFD7-4763-4945-98B2-A61CB49D6A22}"/>
              </a:ext>
            </a:extLst>
          </p:cNvPr>
          <p:cNvSpPr/>
          <p:nvPr userDrawn="1"/>
        </p:nvSpPr>
        <p:spPr>
          <a:xfrm rot="5400000">
            <a:off x="5926744" y="595440"/>
            <a:ext cx="6866053" cy="5669837"/>
          </a:xfrm>
          <a:custGeom>
            <a:avLst/>
            <a:gdLst>
              <a:gd name="connsiteX0" fmla="*/ 0 w 7261412"/>
              <a:gd name="connsiteY0" fmla="*/ 3059206 h 6118412"/>
              <a:gd name="connsiteX1" fmla="*/ 1005194 w 7261412"/>
              <a:gd name="connsiteY1" fmla="*/ 1 h 6118412"/>
              <a:gd name="connsiteX2" fmla="*/ 6256218 w 7261412"/>
              <a:gd name="connsiteY2" fmla="*/ 1 h 6118412"/>
              <a:gd name="connsiteX3" fmla="*/ 7261412 w 7261412"/>
              <a:gd name="connsiteY3" fmla="*/ 3059206 h 6118412"/>
              <a:gd name="connsiteX4" fmla="*/ 6256218 w 7261412"/>
              <a:gd name="connsiteY4" fmla="*/ 6118411 h 6118412"/>
              <a:gd name="connsiteX5" fmla="*/ 1005194 w 7261412"/>
              <a:gd name="connsiteY5" fmla="*/ 6118411 h 6118412"/>
              <a:gd name="connsiteX6" fmla="*/ 0 w 7261412"/>
              <a:gd name="connsiteY6" fmla="*/ 3059206 h 6118412"/>
              <a:gd name="connsiteX0" fmla="*/ 0 w 7267350"/>
              <a:gd name="connsiteY0" fmla="*/ 3059205 h 6118410"/>
              <a:gd name="connsiteX1" fmla="*/ 1005194 w 7267350"/>
              <a:gd name="connsiteY1" fmla="*/ 0 h 6118410"/>
              <a:gd name="connsiteX2" fmla="*/ 6256218 w 7267350"/>
              <a:gd name="connsiteY2" fmla="*/ 0 h 6118410"/>
              <a:gd name="connsiteX3" fmla="*/ 7267350 w 7267350"/>
              <a:gd name="connsiteY3" fmla="*/ 4341740 h 6118410"/>
              <a:gd name="connsiteX4" fmla="*/ 6256218 w 7267350"/>
              <a:gd name="connsiteY4" fmla="*/ 6118410 h 6118410"/>
              <a:gd name="connsiteX5" fmla="*/ 1005194 w 7267350"/>
              <a:gd name="connsiteY5" fmla="*/ 6118410 h 6118410"/>
              <a:gd name="connsiteX6" fmla="*/ 0 w 7267350"/>
              <a:gd name="connsiteY6" fmla="*/ 3059205 h 6118410"/>
              <a:gd name="connsiteX0" fmla="*/ 0 w 7277496"/>
              <a:gd name="connsiteY0" fmla="*/ 3059205 h 6118410"/>
              <a:gd name="connsiteX1" fmla="*/ 1005194 w 7277496"/>
              <a:gd name="connsiteY1" fmla="*/ 0 h 6118410"/>
              <a:gd name="connsiteX2" fmla="*/ 7277496 w 7277496"/>
              <a:gd name="connsiteY2" fmla="*/ 457200 h 6118410"/>
              <a:gd name="connsiteX3" fmla="*/ 7267350 w 7277496"/>
              <a:gd name="connsiteY3" fmla="*/ 4341740 h 6118410"/>
              <a:gd name="connsiteX4" fmla="*/ 6256218 w 7277496"/>
              <a:gd name="connsiteY4" fmla="*/ 6118410 h 6118410"/>
              <a:gd name="connsiteX5" fmla="*/ 1005194 w 7277496"/>
              <a:gd name="connsiteY5" fmla="*/ 6118410 h 6118410"/>
              <a:gd name="connsiteX6" fmla="*/ 0 w 7277496"/>
              <a:gd name="connsiteY6" fmla="*/ 3059205 h 6118410"/>
              <a:gd name="connsiteX0" fmla="*/ 0 w 7277496"/>
              <a:gd name="connsiteY0" fmla="*/ 2607943 h 5667148"/>
              <a:gd name="connsiteX1" fmla="*/ 405490 w 7277496"/>
              <a:gd name="connsiteY1" fmla="*/ 0 h 5667148"/>
              <a:gd name="connsiteX2" fmla="*/ 7277496 w 7277496"/>
              <a:gd name="connsiteY2" fmla="*/ 5938 h 5667148"/>
              <a:gd name="connsiteX3" fmla="*/ 7267350 w 7277496"/>
              <a:gd name="connsiteY3" fmla="*/ 3890478 h 5667148"/>
              <a:gd name="connsiteX4" fmla="*/ 6256218 w 7277496"/>
              <a:gd name="connsiteY4" fmla="*/ 5667148 h 5667148"/>
              <a:gd name="connsiteX5" fmla="*/ 1005194 w 7277496"/>
              <a:gd name="connsiteY5" fmla="*/ 5667148 h 5667148"/>
              <a:gd name="connsiteX6" fmla="*/ 0 w 7277496"/>
              <a:gd name="connsiteY6" fmla="*/ 2607943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599704 w 6872006"/>
              <a:gd name="connsiteY5" fmla="*/ 5667148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176088 w 6872006"/>
              <a:gd name="connsiteY0" fmla="*/ 3346088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176088 w 6872006"/>
              <a:gd name="connsiteY6" fmla="*/ 3346088 h 5667148"/>
              <a:gd name="connsiteX0" fmla="*/ 0 w 6874673"/>
              <a:gd name="connsiteY0" fmla="*/ 3469841 h 5667148"/>
              <a:gd name="connsiteX1" fmla="*/ 2667 w 6874673"/>
              <a:gd name="connsiteY1" fmla="*/ 0 h 5667148"/>
              <a:gd name="connsiteX2" fmla="*/ 6874673 w 6874673"/>
              <a:gd name="connsiteY2" fmla="*/ 5938 h 5667148"/>
              <a:gd name="connsiteX3" fmla="*/ 6864527 w 6874673"/>
              <a:gd name="connsiteY3" fmla="*/ 3890478 h 5667148"/>
              <a:gd name="connsiteX4" fmla="*/ 5863020 w 6874673"/>
              <a:gd name="connsiteY4" fmla="*/ 5667148 h 5667148"/>
              <a:gd name="connsiteX5" fmla="*/ 1303015 w 6874673"/>
              <a:gd name="connsiteY5" fmla="*/ 5661210 h 5667148"/>
              <a:gd name="connsiteX6" fmla="*/ 0 w 6874673"/>
              <a:gd name="connsiteY6" fmla="*/ 3469841 h 5667148"/>
              <a:gd name="connsiteX0" fmla="*/ 0 w 6864527"/>
              <a:gd name="connsiteY0" fmla="*/ 3469841 h 5667148"/>
              <a:gd name="connsiteX1" fmla="*/ 2667 w 6864527"/>
              <a:gd name="connsiteY1" fmla="*/ 0 h 5667148"/>
              <a:gd name="connsiteX2" fmla="*/ 6809978 w 6864527"/>
              <a:gd name="connsiteY2" fmla="*/ 87889 h 5667148"/>
              <a:gd name="connsiteX3" fmla="*/ 6864527 w 6864527"/>
              <a:gd name="connsiteY3" fmla="*/ 3890478 h 5667148"/>
              <a:gd name="connsiteX4" fmla="*/ 5863020 w 6864527"/>
              <a:gd name="connsiteY4" fmla="*/ 5667148 h 5667148"/>
              <a:gd name="connsiteX5" fmla="*/ 1303015 w 6864527"/>
              <a:gd name="connsiteY5" fmla="*/ 5661210 h 5667148"/>
              <a:gd name="connsiteX6" fmla="*/ 0 w 6864527"/>
              <a:gd name="connsiteY6" fmla="*/ 3469841 h 5667148"/>
              <a:gd name="connsiteX0" fmla="*/ 0 w 6866053"/>
              <a:gd name="connsiteY0" fmla="*/ 3472530 h 5669837"/>
              <a:gd name="connsiteX1" fmla="*/ 2667 w 6866053"/>
              <a:gd name="connsiteY1" fmla="*/ 2689 h 5669837"/>
              <a:gd name="connsiteX2" fmla="*/ 6866053 w 6866053"/>
              <a:gd name="connsiteY2" fmla="*/ 0 h 5669837"/>
              <a:gd name="connsiteX3" fmla="*/ 6864527 w 6866053"/>
              <a:gd name="connsiteY3" fmla="*/ 3893167 h 5669837"/>
              <a:gd name="connsiteX4" fmla="*/ 5863020 w 6866053"/>
              <a:gd name="connsiteY4" fmla="*/ 5669837 h 5669837"/>
              <a:gd name="connsiteX5" fmla="*/ 1303015 w 6866053"/>
              <a:gd name="connsiteY5" fmla="*/ 5663899 h 5669837"/>
              <a:gd name="connsiteX6" fmla="*/ 0 w 6866053"/>
              <a:gd name="connsiteY6" fmla="*/ 3472530 h 5669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6053" h="5669837">
                <a:moveTo>
                  <a:pt x="0" y="3472530"/>
                </a:moveTo>
                <a:lnTo>
                  <a:pt x="2667" y="2689"/>
                </a:lnTo>
                <a:lnTo>
                  <a:pt x="6866053" y="0"/>
                </a:lnTo>
                <a:cubicBezTo>
                  <a:pt x="6865544" y="1297722"/>
                  <a:pt x="6865036" y="2595445"/>
                  <a:pt x="6864527" y="3893167"/>
                </a:cubicBezTo>
                <a:lnTo>
                  <a:pt x="5863020" y="5669837"/>
                </a:lnTo>
                <a:lnTo>
                  <a:pt x="1303015" y="5663899"/>
                </a:lnTo>
                <a:lnTo>
                  <a:pt x="0" y="3472530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DB5F59B-0C3D-DF40-B199-A44391FFF98F}"/>
              </a:ext>
            </a:extLst>
          </p:cNvPr>
          <p:cNvCxnSpPr/>
          <p:nvPr userDrawn="1"/>
        </p:nvCxnSpPr>
        <p:spPr>
          <a:xfrm>
            <a:off x="10724056" y="516181"/>
            <a:ext cx="8651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5F028685-F054-4DD8-8293-CE85C7CFC1C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729034" cy="6858000"/>
          </a:xfrm>
          <a:custGeom>
            <a:avLst/>
            <a:gdLst>
              <a:gd name="connsiteX0" fmla="*/ 0 w 11328400"/>
              <a:gd name="connsiteY0" fmla="*/ 0 h 6858000"/>
              <a:gd name="connsiteX1" fmla="*/ 11328400 w 11328400"/>
              <a:gd name="connsiteY1" fmla="*/ 0 h 6858000"/>
              <a:gd name="connsiteX2" fmla="*/ 11328400 w 11328400"/>
              <a:gd name="connsiteY2" fmla="*/ 1050 h 6858000"/>
              <a:gd name="connsiteX3" fmla="*/ 8729034 w 11328400"/>
              <a:gd name="connsiteY3" fmla="*/ 4209 h 6858000"/>
              <a:gd name="connsiteX4" fmla="*/ 6530790 w 11328400"/>
              <a:gd name="connsiteY4" fmla="*/ 1300348 h 6858000"/>
              <a:gd name="connsiteX5" fmla="*/ 6524852 w 11328400"/>
              <a:gd name="connsiteY5" fmla="*/ 5860353 h 6858000"/>
              <a:gd name="connsiteX6" fmla="*/ 8294675 w 11328400"/>
              <a:gd name="connsiteY6" fmla="*/ 6858000 h 6858000"/>
              <a:gd name="connsiteX7" fmla="*/ 0 w 11328400"/>
              <a:gd name="connsiteY7" fmla="*/ 6858000 h 6858000"/>
              <a:gd name="connsiteX0" fmla="*/ 0 w 11328400"/>
              <a:gd name="connsiteY0" fmla="*/ 102078 h 6960078"/>
              <a:gd name="connsiteX1" fmla="*/ 11328400 w 11328400"/>
              <a:gd name="connsiteY1" fmla="*/ 102078 h 6960078"/>
              <a:gd name="connsiteX2" fmla="*/ 8963335 w 11328400"/>
              <a:gd name="connsiteY2" fmla="*/ 0 h 6960078"/>
              <a:gd name="connsiteX3" fmla="*/ 8729034 w 11328400"/>
              <a:gd name="connsiteY3" fmla="*/ 106287 h 6960078"/>
              <a:gd name="connsiteX4" fmla="*/ 6530790 w 11328400"/>
              <a:gd name="connsiteY4" fmla="*/ 1402426 h 6960078"/>
              <a:gd name="connsiteX5" fmla="*/ 6524852 w 11328400"/>
              <a:gd name="connsiteY5" fmla="*/ 5962431 h 6960078"/>
              <a:gd name="connsiteX6" fmla="*/ 8294675 w 11328400"/>
              <a:gd name="connsiteY6" fmla="*/ 6960078 h 6960078"/>
              <a:gd name="connsiteX7" fmla="*/ 0 w 11328400"/>
              <a:gd name="connsiteY7" fmla="*/ 6960078 h 6960078"/>
              <a:gd name="connsiteX8" fmla="*/ 0 w 11328400"/>
              <a:gd name="connsiteY8" fmla="*/ 102078 h 6960078"/>
              <a:gd name="connsiteX0" fmla="*/ 0 w 9877735"/>
              <a:gd name="connsiteY0" fmla="*/ 102078 h 6960078"/>
              <a:gd name="connsiteX1" fmla="*/ 9877735 w 9877735"/>
              <a:gd name="connsiteY1" fmla="*/ 60827 h 6960078"/>
              <a:gd name="connsiteX2" fmla="*/ 8963335 w 9877735"/>
              <a:gd name="connsiteY2" fmla="*/ 0 h 6960078"/>
              <a:gd name="connsiteX3" fmla="*/ 8729034 w 9877735"/>
              <a:gd name="connsiteY3" fmla="*/ 106287 h 6960078"/>
              <a:gd name="connsiteX4" fmla="*/ 6530790 w 9877735"/>
              <a:gd name="connsiteY4" fmla="*/ 1402426 h 6960078"/>
              <a:gd name="connsiteX5" fmla="*/ 6524852 w 9877735"/>
              <a:gd name="connsiteY5" fmla="*/ 5962431 h 6960078"/>
              <a:gd name="connsiteX6" fmla="*/ 8294675 w 9877735"/>
              <a:gd name="connsiteY6" fmla="*/ 6960078 h 6960078"/>
              <a:gd name="connsiteX7" fmla="*/ 0 w 9877735"/>
              <a:gd name="connsiteY7" fmla="*/ 6960078 h 6960078"/>
              <a:gd name="connsiteX8" fmla="*/ 0 w 9877735"/>
              <a:gd name="connsiteY8" fmla="*/ 102078 h 6960078"/>
              <a:gd name="connsiteX0" fmla="*/ 0 w 8963335"/>
              <a:gd name="connsiteY0" fmla="*/ 102078 h 6960078"/>
              <a:gd name="connsiteX1" fmla="*/ 8502698 w 8963335"/>
              <a:gd name="connsiteY1" fmla="*/ 88328 h 6960078"/>
              <a:gd name="connsiteX2" fmla="*/ 8963335 w 8963335"/>
              <a:gd name="connsiteY2" fmla="*/ 0 h 6960078"/>
              <a:gd name="connsiteX3" fmla="*/ 8729034 w 8963335"/>
              <a:gd name="connsiteY3" fmla="*/ 106287 h 6960078"/>
              <a:gd name="connsiteX4" fmla="*/ 6530790 w 8963335"/>
              <a:gd name="connsiteY4" fmla="*/ 1402426 h 6960078"/>
              <a:gd name="connsiteX5" fmla="*/ 6524852 w 8963335"/>
              <a:gd name="connsiteY5" fmla="*/ 5962431 h 6960078"/>
              <a:gd name="connsiteX6" fmla="*/ 8294675 w 8963335"/>
              <a:gd name="connsiteY6" fmla="*/ 6960078 h 6960078"/>
              <a:gd name="connsiteX7" fmla="*/ 0 w 8963335"/>
              <a:gd name="connsiteY7" fmla="*/ 6960078 h 6960078"/>
              <a:gd name="connsiteX8" fmla="*/ 0 w 8963335"/>
              <a:gd name="connsiteY8" fmla="*/ 102078 h 6960078"/>
              <a:gd name="connsiteX0" fmla="*/ 0 w 9073338"/>
              <a:gd name="connsiteY0" fmla="*/ 157080 h 7015080"/>
              <a:gd name="connsiteX1" fmla="*/ 8502698 w 9073338"/>
              <a:gd name="connsiteY1" fmla="*/ 143330 h 7015080"/>
              <a:gd name="connsiteX2" fmla="*/ 9073338 w 9073338"/>
              <a:gd name="connsiteY2" fmla="*/ 0 h 7015080"/>
              <a:gd name="connsiteX3" fmla="*/ 8729034 w 9073338"/>
              <a:gd name="connsiteY3" fmla="*/ 161289 h 7015080"/>
              <a:gd name="connsiteX4" fmla="*/ 6530790 w 9073338"/>
              <a:gd name="connsiteY4" fmla="*/ 1457428 h 7015080"/>
              <a:gd name="connsiteX5" fmla="*/ 6524852 w 9073338"/>
              <a:gd name="connsiteY5" fmla="*/ 6017433 h 7015080"/>
              <a:gd name="connsiteX6" fmla="*/ 8294675 w 9073338"/>
              <a:gd name="connsiteY6" fmla="*/ 7015080 h 7015080"/>
              <a:gd name="connsiteX7" fmla="*/ 0 w 9073338"/>
              <a:gd name="connsiteY7" fmla="*/ 7015080 h 7015080"/>
              <a:gd name="connsiteX8" fmla="*/ 0 w 9073338"/>
              <a:gd name="connsiteY8" fmla="*/ 157080 h 7015080"/>
              <a:gd name="connsiteX0" fmla="*/ 0 w 8729034"/>
              <a:gd name="connsiteY0" fmla="*/ 13750 h 6871750"/>
              <a:gd name="connsiteX1" fmla="*/ 8502698 w 8729034"/>
              <a:gd name="connsiteY1" fmla="*/ 0 h 6871750"/>
              <a:gd name="connsiteX2" fmla="*/ 8729034 w 8729034"/>
              <a:gd name="connsiteY2" fmla="*/ 17959 h 6871750"/>
              <a:gd name="connsiteX3" fmla="*/ 6530790 w 8729034"/>
              <a:gd name="connsiteY3" fmla="*/ 1314098 h 6871750"/>
              <a:gd name="connsiteX4" fmla="*/ 6524852 w 8729034"/>
              <a:gd name="connsiteY4" fmla="*/ 5874103 h 6871750"/>
              <a:gd name="connsiteX5" fmla="*/ 8294675 w 8729034"/>
              <a:gd name="connsiteY5" fmla="*/ 6871750 h 6871750"/>
              <a:gd name="connsiteX6" fmla="*/ 0 w 8729034"/>
              <a:gd name="connsiteY6" fmla="*/ 6871750 h 6871750"/>
              <a:gd name="connsiteX7" fmla="*/ 0 w 8729034"/>
              <a:gd name="connsiteY7" fmla="*/ 13750 h 6871750"/>
              <a:gd name="connsiteX0" fmla="*/ 0 w 8729034"/>
              <a:gd name="connsiteY0" fmla="*/ 0 h 6858000"/>
              <a:gd name="connsiteX1" fmla="*/ 8729034 w 8729034"/>
              <a:gd name="connsiteY1" fmla="*/ 4209 h 6858000"/>
              <a:gd name="connsiteX2" fmla="*/ 6530790 w 8729034"/>
              <a:gd name="connsiteY2" fmla="*/ 1300348 h 6858000"/>
              <a:gd name="connsiteX3" fmla="*/ 6524852 w 8729034"/>
              <a:gd name="connsiteY3" fmla="*/ 5860353 h 6858000"/>
              <a:gd name="connsiteX4" fmla="*/ 8294675 w 8729034"/>
              <a:gd name="connsiteY4" fmla="*/ 6858000 h 6858000"/>
              <a:gd name="connsiteX5" fmla="*/ 0 w 8729034"/>
              <a:gd name="connsiteY5" fmla="*/ 6858000 h 6858000"/>
              <a:gd name="connsiteX6" fmla="*/ 0 w 8729034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9034" h="6858000">
                <a:moveTo>
                  <a:pt x="0" y="0"/>
                </a:moveTo>
                <a:lnTo>
                  <a:pt x="8729034" y="4209"/>
                </a:lnTo>
                <a:lnTo>
                  <a:pt x="6530790" y="1300348"/>
                </a:lnTo>
                <a:cubicBezTo>
                  <a:pt x="6528811" y="2820350"/>
                  <a:pt x="6526831" y="4340351"/>
                  <a:pt x="6524852" y="5860353"/>
                </a:cubicBezTo>
                <a:lnTo>
                  <a:pt x="8294675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</p:spPr>
        <p:txBody>
          <a:bodyPr wrap="square" lIns="720000" tIns="1080000" rIns="2880000" bIns="2880000" anchor="ctr">
            <a:noAutofit/>
          </a:bodyPr>
          <a:lstStyle>
            <a:lvl1pPr marL="0" indent="0" algn="l">
              <a:buNone/>
              <a:defRPr/>
            </a:lvl1pPr>
          </a:lstStyle>
          <a:p>
            <a:r>
              <a:rPr lang="en-GB"/>
              <a:t>Click on icon to insert image (include Alt Text)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D2FB892-A0F4-4B49-946B-F27A170AFB4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12933" y="612000"/>
            <a:ext cx="3217820" cy="508000"/>
          </a:xfrm>
        </p:spPr>
        <p:txBody>
          <a:bodyPr lIns="0" tIns="0" rIns="0" bIns="0"/>
          <a:lstStyle>
            <a:lvl1pPr algn="r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Heading label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BC3F5774-42F5-8F4D-BDAC-F15EC1784EE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2605" y="1928217"/>
            <a:ext cx="4428148" cy="300156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16000" indent="-216000">
              <a:buNone/>
              <a:defRPr sz="3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“quote text here, quote text here, quote text here, keep it short across 6 lines maximum”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26B866-A4F2-0A4A-992A-CAA7256F9023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Icon&#10;&#10;Description automatically generated with medium confidence">
            <a:extLst>
              <a:ext uri="{FF2B5EF4-FFF2-40B4-BE49-F238E27FC236}">
                <a16:creationId xmlns:a16="http://schemas.microsoft.com/office/drawing/2014/main" id="{D84188C9-C943-FE4F-9659-FE8757B561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962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and im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 3">
            <a:extLst>
              <a:ext uri="{FF2B5EF4-FFF2-40B4-BE49-F238E27FC236}">
                <a16:creationId xmlns:a16="http://schemas.microsoft.com/office/drawing/2014/main" id="{02B2AFD7-4763-4945-98B2-A61CB49D6A22}"/>
              </a:ext>
            </a:extLst>
          </p:cNvPr>
          <p:cNvSpPr/>
          <p:nvPr userDrawn="1"/>
        </p:nvSpPr>
        <p:spPr>
          <a:xfrm rot="5400000">
            <a:off x="5926744" y="595440"/>
            <a:ext cx="6866053" cy="5669837"/>
          </a:xfrm>
          <a:custGeom>
            <a:avLst/>
            <a:gdLst>
              <a:gd name="connsiteX0" fmla="*/ 0 w 7261412"/>
              <a:gd name="connsiteY0" fmla="*/ 3059206 h 6118412"/>
              <a:gd name="connsiteX1" fmla="*/ 1005194 w 7261412"/>
              <a:gd name="connsiteY1" fmla="*/ 1 h 6118412"/>
              <a:gd name="connsiteX2" fmla="*/ 6256218 w 7261412"/>
              <a:gd name="connsiteY2" fmla="*/ 1 h 6118412"/>
              <a:gd name="connsiteX3" fmla="*/ 7261412 w 7261412"/>
              <a:gd name="connsiteY3" fmla="*/ 3059206 h 6118412"/>
              <a:gd name="connsiteX4" fmla="*/ 6256218 w 7261412"/>
              <a:gd name="connsiteY4" fmla="*/ 6118411 h 6118412"/>
              <a:gd name="connsiteX5" fmla="*/ 1005194 w 7261412"/>
              <a:gd name="connsiteY5" fmla="*/ 6118411 h 6118412"/>
              <a:gd name="connsiteX6" fmla="*/ 0 w 7261412"/>
              <a:gd name="connsiteY6" fmla="*/ 3059206 h 6118412"/>
              <a:gd name="connsiteX0" fmla="*/ 0 w 7267350"/>
              <a:gd name="connsiteY0" fmla="*/ 3059205 h 6118410"/>
              <a:gd name="connsiteX1" fmla="*/ 1005194 w 7267350"/>
              <a:gd name="connsiteY1" fmla="*/ 0 h 6118410"/>
              <a:gd name="connsiteX2" fmla="*/ 6256218 w 7267350"/>
              <a:gd name="connsiteY2" fmla="*/ 0 h 6118410"/>
              <a:gd name="connsiteX3" fmla="*/ 7267350 w 7267350"/>
              <a:gd name="connsiteY3" fmla="*/ 4341740 h 6118410"/>
              <a:gd name="connsiteX4" fmla="*/ 6256218 w 7267350"/>
              <a:gd name="connsiteY4" fmla="*/ 6118410 h 6118410"/>
              <a:gd name="connsiteX5" fmla="*/ 1005194 w 7267350"/>
              <a:gd name="connsiteY5" fmla="*/ 6118410 h 6118410"/>
              <a:gd name="connsiteX6" fmla="*/ 0 w 7267350"/>
              <a:gd name="connsiteY6" fmla="*/ 3059205 h 6118410"/>
              <a:gd name="connsiteX0" fmla="*/ 0 w 7277496"/>
              <a:gd name="connsiteY0" fmla="*/ 3059205 h 6118410"/>
              <a:gd name="connsiteX1" fmla="*/ 1005194 w 7277496"/>
              <a:gd name="connsiteY1" fmla="*/ 0 h 6118410"/>
              <a:gd name="connsiteX2" fmla="*/ 7277496 w 7277496"/>
              <a:gd name="connsiteY2" fmla="*/ 457200 h 6118410"/>
              <a:gd name="connsiteX3" fmla="*/ 7267350 w 7277496"/>
              <a:gd name="connsiteY3" fmla="*/ 4341740 h 6118410"/>
              <a:gd name="connsiteX4" fmla="*/ 6256218 w 7277496"/>
              <a:gd name="connsiteY4" fmla="*/ 6118410 h 6118410"/>
              <a:gd name="connsiteX5" fmla="*/ 1005194 w 7277496"/>
              <a:gd name="connsiteY5" fmla="*/ 6118410 h 6118410"/>
              <a:gd name="connsiteX6" fmla="*/ 0 w 7277496"/>
              <a:gd name="connsiteY6" fmla="*/ 3059205 h 6118410"/>
              <a:gd name="connsiteX0" fmla="*/ 0 w 7277496"/>
              <a:gd name="connsiteY0" fmla="*/ 2607943 h 5667148"/>
              <a:gd name="connsiteX1" fmla="*/ 405490 w 7277496"/>
              <a:gd name="connsiteY1" fmla="*/ 0 h 5667148"/>
              <a:gd name="connsiteX2" fmla="*/ 7277496 w 7277496"/>
              <a:gd name="connsiteY2" fmla="*/ 5938 h 5667148"/>
              <a:gd name="connsiteX3" fmla="*/ 7267350 w 7277496"/>
              <a:gd name="connsiteY3" fmla="*/ 3890478 h 5667148"/>
              <a:gd name="connsiteX4" fmla="*/ 6256218 w 7277496"/>
              <a:gd name="connsiteY4" fmla="*/ 5667148 h 5667148"/>
              <a:gd name="connsiteX5" fmla="*/ 1005194 w 7277496"/>
              <a:gd name="connsiteY5" fmla="*/ 5667148 h 5667148"/>
              <a:gd name="connsiteX6" fmla="*/ 0 w 7277496"/>
              <a:gd name="connsiteY6" fmla="*/ 2607943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599704 w 6872006"/>
              <a:gd name="connsiteY5" fmla="*/ 5667148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176088 w 6872006"/>
              <a:gd name="connsiteY0" fmla="*/ 3346088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176088 w 6872006"/>
              <a:gd name="connsiteY6" fmla="*/ 3346088 h 5667148"/>
              <a:gd name="connsiteX0" fmla="*/ 0 w 6874673"/>
              <a:gd name="connsiteY0" fmla="*/ 3469841 h 5667148"/>
              <a:gd name="connsiteX1" fmla="*/ 2667 w 6874673"/>
              <a:gd name="connsiteY1" fmla="*/ 0 h 5667148"/>
              <a:gd name="connsiteX2" fmla="*/ 6874673 w 6874673"/>
              <a:gd name="connsiteY2" fmla="*/ 5938 h 5667148"/>
              <a:gd name="connsiteX3" fmla="*/ 6864527 w 6874673"/>
              <a:gd name="connsiteY3" fmla="*/ 3890478 h 5667148"/>
              <a:gd name="connsiteX4" fmla="*/ 5863020 w 6874673"/>
              <a:gd name="connsiteY4" fmla="*/ 5667148 h 5667148"/>
              <a:gd name="connsiteX5" fmla="*/ 1303015 w 6874673"/>
              <a:gd name="connsiteY5" fmla="*/ 5661210 h 5667148"/>
              <a:gd name="connsiteX6" fmla="*/ 0 w 6874673"/>
              <a:gd name="connsiteY6" fmla="*/ 3469841 h 5667148"/>
              <a:gd name="connsiteX0" fmla="*/ 0 w 6864527"/>
              <a:gd name="connsiteY0" fmla="*/ 3469841 h 5667148"/>
              <a:gd name="connsiteX1" fmla="*/ 2667 w 6864527"/>
              <a:gd name="connsiteY1" fmla="*/ 0 h 5667148"/>
              <a:gd name="connsiteX2" fmla="*/ 6809978 w 6864527"/>
              <a:gd name="connsiteY2" fmla="*/ 87889 h 5667148"/>
              <a:gd name="connsiteX3" fmla="*/ 6864527 w 6864527"/>
              <a:gd name="connsiteY3" fmla="*/ 3890478 h 5667148"/>
              <a:gd name="connsiteX4" fmla="*/ 5863020 w 6864527"/>
              <a:gd name="connsiteY4" fmla="*/ 5667148 h 5667148"/>
              <a:gd name="connsiteX5" fmla="*/ 1303015 w 6864527"/>
              <a:gd name="connsiteY5" fmla="*/ 5661210 h 5667148"/>
              <a:gd name="connsiteX6" fmla="*/ 0 w 6864527"/>
              <a:gd name="connsiteY6" fmla="*/ 3469841 h 5667148"/>
              <a:gd name="connsiteX0" fmla="*/ 0 w 6866053"/>
              <a:gd name="connsiteY0" fmla="*/ 3472530 h 5669837"/>
              <a:gd name="connsiteX1" fmla="*/ 2667 w 6866053"/>
              <a:gd name="connsiteY1" fmla="*/ 2689 h 5669837"/>
              <a:gd name="connsiteX2" fmla="*/ 6866053 w 6866053"/>
              <a:gd name="connsiteY2" fmla="*/ 0 h 5669837"/>
              <a:gd name="connsiteX3" fmla="*/ 6864527 w 6866053"/>
              <a:gd name="connsiteY3" fmla="*/ 3893167 h 5669837"/>
              <a:gd name="connsiteX4" fmla="*/ 5863020 w 6866053"/>
              <a:gd name="connsiteY4" fmla="*/ 5669837 h 5669837"/>
              <a:gd name="connsiteX5" fmla="*/ 1303015 w 6866053"/>
              <a:gd name="connsiteY5" fmla="*/ 5663899 h 5669837"/>
              <a:gd name="connsiteX6" fmla="*/ 0 w 6866053"/>
              <a:gd name="connsiteY6" fmla="*/ 3472530 h 5669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6053" h="5669837">
                <a:moveTo>
                  <a:pt x="0" y="3472530"/>
                </a:moveTo>
                <a:lnTo>
                  <a:pt x="2667" y="2689"/>
                </a:lnTo>
                <a:lnTo>
                  <a:pt x="6866053" y="0"/>
                </a:lnTo>
                <a:cubicBezTo>
                  <a:pt x="6865544" y="1297722"/>
                  <a:pt x="6865036" y="2595445"/>
                  <a:pt x="6864527" y="3893167"/>
                </a:cubicBezTo>
                <a:lnTo>
                  <a:pt x="5863020" y="5669837"/>
                </a:lnTo>
                <a:lnTo>
                  <a:pt x="1303015" y="5663899"/>
                </a:lnTo>
                <a:lnTo>
                  <a:pt x="0" y="347253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DB5F59B-0C3D-DF40-B199-A44391FFF98F}"/>
              </a:ext>
            </a:extLst>
          </p:cNvPr>
          <p:cNvCxnSpPr/>
          <p:nvPr userDrawn="1"/>
        </p:nvCxnSpPr>
        <p:spPr>
          <a:xfrm>
            <a:off x="10724056" y="516181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5F028685-F054-4DD8-8293-CE85C7CFC1C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729034" cy="6858000"/>
          </a:xfrm>
          <a:custGeom>
            <a:avLst/>
            <a:gdLst>
              <a:gd name="connsiteX0" fmla="*/ 0 w 11328400"/>
              <a:gd name="connsiteY0" fmla="*/ 0 h 6858000"/>
              <a:gd name="connsiteX1" fmla="*/ 11328400 w 11328400"/>
              <a:gd name="connsiteY1" fmla="*/ 0 h 6858000"/>
              <a:gd name="connsiteX2" fmla="*/ 11328400 w 11328400"/>
              <a:gd name="connsiteY2" fmla="*/ 1050 h 6858000"/>
              <a:gd name="connsiteX3" fmla="*/ 8729034 w 11328400"/>
              <a:gd name="connsiteY3" fmla="*/ 4209 h 6858000"/>
              <a:gd name="connsiteX4" fmla="*/ 6530790 w 11328400"/>
              <a:gd name="connsiteY4" fmla="*/ 1300348 h 6858000"/>
              <a:gd name="connsiteX5" fmla="*/ 6524852 w 11328400"/>
              <a:gd name="connsiteY5" fmla="*/ 5860353 h 6858000"/>
              <a:gd name="connsiteX6" fmla="*/ 8294675 w 11328400"/>
              <a:gd name="connsiteY6" fmla="*/ 6858000 h 6858000"/>
              <a:gd name="connsiteX7" fmla="*/ 0 w 11328400"/>
              <a:gd name="connsiteY7" fmla="*/ 6858000 h 6858000"/>
              <a:gd name="connsiteX0" fmla="*/ 0 w 11328400"/>
              <a:gd name="connsiteY0" fmla="*/ 102078 h 6960078"/>
              <a:gd name="connsiteX1" fmla="*/ 11328400 w 11328400"/>
              <a:gd name="connsiteY1" fmla="*/ 102078 h 6960078"/>
              <a:gd name="connsiteX2" fmla="*/ 8963335 w 11328400"/>
              <a:gd name="connsiteY2" fmla="*/ 0 h 6960078"/>
              <a:gd name="connsiteX3" fmla="*/ 8729034 w 11328400"/>
              <a:gd name="connsiteY3" fmla="*/ 106287 h 6960078"/>
              <a:gd name="connsiteX4" fmla="*/ 6530790 w 11328400"/>
              <a:gd name="connsiteY4" fmla="*/ 1402426 h 6960078"/>
              <a:gd name="connsiteX5" fmla="*/ 6524852 w 11328400"/>
              <a:gd name="connsiteY5" fmla="*/ 5962431 h 6960078"/>
              <a:gd name="connsiteX6" fmla="*/ 8294675 w 11328400"/>
              <a:gd name="connsiteY6" fmla="*/ 6960078 h 6960078"/>
              <a:gd name="connsiteX7" fmla="*/ 0 w 11328400"/>
              <a:gd name="connsiteY7" fmla="*/ 6960078 h 6960078"/>
              <a:gd name="connsiteX8" fmla="*/ 0 w 11328400"/>
              <a:gd name="connsiteY8" fmla="*/ 102078 h 6960078"/>
              <a:gd name="connsiteX0" fmla="*/ 0 w 9877735"/>
              <a:gd name="connsiteY0" fmla="*/ 102078 h 6960078"/>
              <a:gd name="connsiteX1" fmla="*/ 9877735 w 9877735"/>
              <a:gd name="connsiteY1" fmla="*/ 60827 h 6960078"/>
              <a:gd name="connsiteX2" fmla="*/ 8963335 w 9877735"/>
              <a:gd name="connsiteY2" fmla="*/ 0 h 6960078"/>
              <a:gd name="connsiteX3" fmla="*/ 8729034 w 9877735"/>
              <a:gd name="connsiteY3" fmla="*/ 106287 h 6960078"/>
              <a:gd name="connsiteX4" fmla="*/ 6530790 w 9877735"/>
              <a:gd name="connsiteY4" fmla="*/ 1402426 h 6960078"/>
              <a:gd name="connsiteX5" fmla="*/ 6524852 w 9877735"/>
              <a:gd name="connsiteY5" fmla="*/ 5962431 h 6960078"/>
              <a:gd name="connsiteX6" fmla="*/ 8294675 w 9877735"/>
              <a:gd name="connsiteY6" fmla="*/ 6960078 h 6960078"/>
              <a:gd name="connsiteX7" fmla="*/ 0 w 9877735"/>
              <a:gd name="connsiteY7" fmla="*/ 6960078 h 6960078"/>
              <a:gd name="connsiteX8" fmla="*/ 0 w 9877735"/>
              <a:gd name="connsiteY8" fmla="*/ 102078 h 6960078"/>
              <a:gd name="connsiteX0" fmla="*/ 0 w 8963335"/>
              <a:gd name="connsiteY0" fmla="*/ 102078 h 6960078"/>
              <a:gd name="connsiteX1" fmla="*/ 8502698 w 8963335"/>
              <a:gd name="connsiteY1" fmla="*/ 88328 h 6960078"/>
              <a:gd name="connsiteX2" fmla="*/ 8963335 w 8963335"/>
              <a:gd name="connsiteY2" fmla="*/ 0 h 6960078"/>
              <a:gd name="connsiteX3" fmla="*/ 8729034 w 8963335"/>
              <a:gd name="connsiteY3" fmla="*/ 106287 h 6960078"/>
              <a:gd name="connsiteX4" fmla="*/ 6530790 w 8963335"/>
              <a:gd name="connsiteY4" fmla="*/ 1402426 h 6960078"/>
              <a:gd name="connsiteX5" fmla="*/ 6524852 w 8963335"/>
              <a:gd name="connsiteY5" fmla="*/ 5962431 h 6960078"/>
              <a:gd name="connsiteX6" fmla="*/ 8294675 w 8963335"/>
              <a:gd name="connsiteY6" fmla="*/ 6960078 h 6960078"/>
              <a:gd name="connsiteX7" fmla="*/ 0 w 8963335"/>
              <a:gd name="connsiteY7" fmla="*/ 6960078 h 6960078"/>
              <a:gd name="connsiteX8" fmla="*/ 0 w 8963335"/>
              <a:gd name="connsiteY8" fmla="*/ 102078 h 6960078"/>
              <a:gd name="connsiteX0" fmla="*/ 0 w 9073338"/>
              <a:gd name="connsiteY0" fmla="*/ 157080 h 7015080"/>
              <a:gd name="connsiteX1" fmla="*/ 8502698 w 9073338"/>
              <a:gd name="connsiteY1" fmla="*/ 143330 h 7015080"/>
              <a:gd name="connsiteX2" fmla="*/ 9073338 w 9073338"/>
              <a:gd name="connsiteY2" fmla="*/ 0 h 7015080"/>
              <a:gd name="connsiteX3" fmla="*/ 8729034 w 9073338"/>
              <a:gd name="connsiteY3" fmla="*/ 161289 h 7015080"/>
              <a:gd name="connsiteX4" fmla="*/ 6530790 w 9073338"/>
              <a:gd name="connsiteY4" fmla="*/ 1457428 h 7015080"/>
              <a:gd name="connsiteX5" fmla="*/ 6524852 w 9073338"/>
              <a:gd name="connsiteY5" fmla="*/ 6017433 h 7015080"/>
              <a:gd name="connsiteX6" fmla="*/ 8294675 w 9073338"/>
              <a:gd name="connsiteY6" fmla="*/ 7015080 h 7015080"/>
              <a:gd name="connsiteX7" fmla="*/ 0 w 9073338"/>
              <a:gd name="connsiteY7" fmla="*/ 7015080 h 7015080"/>
              <a:gd name="connsiteX8" fmla="*/ 0 w 9073338"/>
              <a:gd name="connsiteY8" fmla="*/ 157080 h 7015080"/>
              <a:gd name="connsiteX0" fmla="*/ 0 w 8729034"/>
              <a:gd name="connsiteY0" fmla="*/ 13750 h 6871750"/>
              <a:gd name="connsiteX1" fmla="*/ 8502698 w 8729034"/>
              <a:gd name="connsiteY1" fmla="*/ 0 h 6871750"/>
              <a:gd name="connsiteX2" fmla="*/ 8729034 w 8729034"/>
              <a:gd name="connsiteY2" fmla="*/ 17959 h 6871750"/>
              <a:gd name="connsiteX3" fmla="*/ 6530790 w 8729034"/>
              <a:gd name="connsiteY3" fmla="*/ 1314098 h 6871750"/>
              <a:gd name="connsiteX4" fmla="*/ 6524852 w 8729034"/>
              <a:gd name="connsiteY4" fmla="*/ 5874103 h 6871750"/>
              <a:gd name="connsiteX5" fmla="*/ 8294675 w 8729034"/>
              <a:gd name="connsiteY5" fmla="*/ 6871750 h 6871750"/>
              <a:gd name="connsiteX6" fmla="*/ 0 w 8729034"/>
              <a:gd name="connsiteY6" fmla="*/ 6871750 h 6871750"/>
              <a:gd name="connsiteX7" fmla="*/ 0 w 8729034"/>
              <a:gd name="connsiteY7" fmla="*/ 13750 h 6871750"/>
              <a:gd name="connsiteX0" fmla="*/ 0 w 8729034"/>
              <a:gd name="connsiteY0" fmla="*/ 0 h 6858000"/>
              <a:gd name="connsiteX1" fmla="*/ 8729034 w 8729034"/>
              <a:gd name="connsiteY1" fmla="*/ 4209 h 6858000"/>
              <a:gd name="connsiteX2" fmla="*/ 6530790 w 8729034"/>
              <a:gd name="connsiteY2" fmla="*/ 1300348 h 6858000"/>
              <a:gd name="connsiteX3" fmla="*/ 6524852 w 8729034"/>
              <a:gd name="connsiteY3" fmla="*/ 5860353 h 6858000"/>
              <a:gd name="connsiteX4" fmla="*/ 8294675 w 8729034"/>
              <a:gd name="connsiteY4" fmla="*/ 6858000 h 6858000"/>
              <a:gd name="connsiteX5" fmla="*/ 0 w 8729034"/>
              <a:gd name="connsiteY5" fmla="*/ 6858000 h 6858000"/>
              <a:gd name="connsiteX6" fmla="*/ 0 w 8729034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9034" h="6858000">
                <a:moveTo>
                  <a:pt x="0" y="0"/>
                </a:moveTo>
                <a:lnTo>
                  <a:pt x="8729034" y="4209"/>
                </a:lnTo>
                <a:lnTo>
                  <a:pt x="6530790" y="1300348"/>
                </a:lnTo>
                <a:cubicBezTo>
                  <a:pt x="6528811" y="2820350"/>
                  <a:pt x="6526831" y="4340351"/>
                  <a:pt x="6524852" y="5860353"/>
                </a:cubicBezTo>
                <a:lnTo>
                  <a:pt x="8294675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</p:spPr>
        <p:txBody>
          <a:bodyPr wrap="square" lIns="720000" tIns="1080000" rIns="2880000" bIns="2880000" anchor="ctr">
            <a:noAutofit/>
          </a:bodyPr>
          <a:lstStyle>
            <a:lvl1pPr algn="l">
              <a:buNone/>
              <a:defRPr/>
            </a:lvl1pPr>
          </a:lstStyle>
          <a:p>
            <a:r>
              <a:rPr lang="en-GB"/>
              <a:t>Click on icon to insert image (include Alt Text)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D2FB892-A0F4-4B49-946B-F27A170AFB4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12933" y="612000"/>
            <a:ext cx="3217820" cy="508000"/>
          </a:xfrm>
        </p:spPr>
        <p:txBody>
          <a:bodyPr lIns="0" tIns="0" rIns="0" bIns="0"/>
          <a:lstStyle>
            <a:lvl1pPr algn="r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Heading label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BC3F5774-42F5-8F4D-BDAC-F15EC1784EE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2605" y="1928217"/>
            <a:ext cx="4428148" cy="300156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16000" indent="-216000">
              <a:buNone/>
              <a:defRPr sz="3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“quote text here, quote text here, quote text here, keep it short across 6 lines maximum”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5D46E47-E966-2143-B7B7-B17E17A9B0AA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Icon&#10;&#10;Description automatically generated with medium confidence">
            <a:extLst>
              <a:ext uri="{FF2B5EF4-FFF2-40B4-BE49-F238E27FC236}">
                <a16:creationId xmlns:a16="http://schemas.microsoft.com/office/drawing/2014/main" id="{E90ECFCD-0A99-F247-88C9-2C9BC550036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493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image with hea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Hexagon 3">
            <a:extLst>
              <a:ext uri="{FF2B5EF4-FFF2-40B4-BE49-F238E27FC236}">
                <a16:creationId xmlns:a16="http://schemas.microsoft.com/office/drawing/2014/main" id="{916CD9E2-0E59-E54B-A342-1439CC94F98C}"/>
              </a:ext>
            </a:extLst>
          </p:cNvPr>
          <p:cNvSpPr/>
          <p:nvPr userDrawn="1"/>
        </p:nvSpPr>
        <p:spPr>
          <a:xfrm rot="16200000">
            <a:off x="-605612" y="596720"/>
            <a:ext cx="6864922" cy="5671482"/>
          </a:xfrm>
          <a:custGeom>
            <a:avLst/>
            <a:gdLst>
              <a:gd name="connsiteX0" fmla="*/ 0 w 7261412"/>
              <a:gd name="connsiteY0" fmla="*/ 3059206 h 6118412"/>
              <a:gd name="connsiteX1" fmla="*/ 1005194 w 7261412"/>
              <a:gd name="connsiteY1" fmla="*/ 1 h 6118412"/>
              <a:gd name="connsiteX2" fmla="*/ 6256218 w 7261412"/>
              <a:gd name="connsiteY2" fmla="*/ 1 h 6118412"/>
              <a:gd name="connsiteX3" fmla="*/ 7261412 w 7261412"/>
              <a:gd name="connsiteY3" fmla="*/ 3059206 h 6118412"/>
              <a:gd name="connsiteX4" fmla="*/ 6256218 w 7261412"/>
              <a:gd name="connsiteY4" fmla="*/ 6118411 h 6118412"/>
              <a:gd name="connsiteX5" fmla="*/ 1005194 w 7261412"/>
              <a:gd name="connsiteY5" fmla="*/ 6118411 h 6118412"/>
              <a:gd name="connsiteX6" fmla="*/ 0 w 7261412"/>
              <a:gd name="connsiteY6" fmla="*/ 3059206 h 6118412"/>
              <a:gd name="connsiteX0" fmla="*/ 0 w 7267350"/>
              <a:gd name="connsiteY0" fmla="*/ 3059205 h 6118410"/>
              <a:gd name="connsiteX1" fmla="*/ 1005194 w 7267350"/>
              <a:gd name="connsiteY1" fmla="*/ 0 h 6118410"/>
              <a:gd name="connsiteX2" fmla="*/ 6256218 w 7267350"/>
              <a:gd name="connsiteY2" fmla="*/ 0 h 6118410"/>
              <a:gd name="connsiteX3" fmla="*/ 7267350 w 7267350"/>
              <a:gd name="connsiteY3" fmla="*/ 4341740 h 6118410"/>
              <a:gd name="connsiteX4" fmla="*/ 6256218 w 7267350"/>
              <a:gd name="connsiteY4" fmla="*/ 6118410 h 6118410"/>
              <a:gd name="connsiteX5" fmla="*/ 1005194 w 7267350"/>
              <a:gd name="connsiteY5" fmla="*/ 6118410 h 6118410"/>
              <a:gd name="connsiteX6" fmla="*/ 0 w 7267350"/>
              <a:gd name="connsiteY6" fmla="*/ 3059205 h 6118410"/>
              <a:gd name="connsiteX0" fmla="*/ 0 w 7277496"/>
              <a:gd name="connsiteY0" fmla="*/ 3059205 h 6118410"/>
              <a:gd name="connsiteX1" fmla="*/ 1005194 w 7277496"/>
              <a:gd name="connsiteY1" fmla="*/ 0 h 6118410"/>
              <a:gd name="connsiteX2" fmla="*/ 7277496 w 7277496"/>
              <a:gd name="connsiteY2" fmla="*/ 457200 h 6118410"/>
              <a:gd name="connsiteX3" fmla="*/ 7267350 w 7277496"/>
              <a:gd name="connsiteY3" fmla="*/ 4341740 h 6118410"/>
              <a:gd name="connsiteX4" fmla="*/ 6256218 w 7277496"/>
              <a:gd name="connsiteY4" fmla="*/ 6118410 h 6118410"/>
              <a:gd name="connsiteX5" fmla="*/ 1005194 w 7277496"/>
              <a:gd name="connsiteY5" fmla="*/ 6118410 h 6118410"/>
              <a:gd name="connsiteX6" fmla="*/ 0 w 7277496"/>
              <a:gd name="connsiteY6" fmla="*/ 3059205 h 6118410"/>
              <a:gd name="connsiteX0" fmla="*/ 0 w 7277496"/>
              <a:gd name="connsiteY0" fmla="*/ 2607943 h 5667148"/>
              <a:gd name="connsiteX1" fmla="*/ 405490 w 7277496"/>
              <a:gd name="connsiteY1" fmla="*/ 0 h 5667148"/>
              <a:gd name="connsiteX2" fmla="*/ 7277496 w 7277496"/>
              <a:gd name="connsiteY2" fmla="*/ 5938 h 5667148"/>
              <a:gd name="connsiteX3" fmla="*/ 7267350 w 7277496"/>
              <a:gd name="connsiteY3" fmla="*/ 3890478 h 5667148"/>
              <a:gd name="connsiteX4" fmla="*/ 6256218 w 7277496"/>
              <a:gd name="connsiteY4" fmla="*/ 5667148 h 5667148"/>
              <a:gd name="connsiteX5" fmla="*/ 1005194 w 7277496"/>
              <a:gd name="connsiteY5" fmla="*/ 5667148 h 5667148"/>
              <a:gd name="connsiteX6" fmla="*/ 0 w 7277496"/>
              <a:gd name="connsiteY6" fmla="*/ 2607943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599704 w 6872006"/>
              <a:gd name="connsiteY5" fmla="*/ 5667148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566227 w 6872006"/>
              <a:gd name="connsiteY3" fmla="*/ 3257961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1210"/>
              <a:gd name="connsiteX1" fmla="*/ 0 w 6872006"/>
              <a:gd name="connsiteY1" fmla="*/ 0 h 5661210"/>
              <a:gd name="connsiteX2" fmla="*/ 6872006 w 6872006"/>
              <a:gd name="connsiteY2" fmla="*/ 5938 h 5661210"/>
              <a:gd name="connsiteX3" fmla="*/ 6861860 w 6872006"/>
              <a:gd name="connsiteY3" fmla="*/ 3443591 h 5661210"/>
              <a:gd name="connsiteX4" fmla="*/ 4973453 w 6872006"/>
              <a:gd name="connsiteY4" fmla="*/ 5089632 h 5661210"/>
              <a:gd name="connsiteX5" fmla="*/ 1300348 w 6872006"/>
              <a:gd name="connsiteY5" fmla="*/ 5661210 h 5661210"/>
              <a:gd name="connsiteX6" fmla="*/ 4209 w 6872006"/>
              <a:gd name="connsiteY6" fmla="*/ 3462966 h 5661210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018466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861727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018466 w 6872006"/>
              <a:gd name="connsiteY5" fmla="*/ 5661210 h 5667148"/>
              <a:gd name="connsiteX6" fmla="*/ 4209 w 6872006"/>
              <a:gd name="connsiteY6" fmla="*/ 3861727 h 5667148"/>
              <a:gd name="connsiteX0" fmla="*/ 0 w 6889363"/>
              <a:gd name="connsiteY0" fmla="*/ 3844474 h 5667148"/>
              <a:gd name="connsiteX1" fmla="*/ 17357 w 6889363"/>
              <a:gd name="connsiteY1" fmla="*/ 0 h 5667148"/>
              <a:gd name="connsiteX2" fmla="*/ 6889363 w 6889363"/>
              <a:gd name="connsiteY2" fmla="*/ 5938 h 5667148"/>
              <a:gd name="connsiteX3" fmla="*/ 6879217 w 6889363"/>
              <a:gd name="connsiteY3" fmla="*/ 3443591 h 5667148"/>
              <a:gd name="connsiteX4" fmla="*/ 5588952 w 6889363"/>
              <a:gd name="connsiteY4" fmla="*/ 5667148 h 5667148"/>
              <a:gd name="connsiteX5" fmla="*/ 1035823 w 6889363"/>
              <a:gd name="connsiteY5" fmla="*/ 5661210 h 5667148"/>
              <a:gd name="connsiteX6" fmla="*/ 0 w 6889363"/>
              <a:gd name="connsiteY6" fmla="*/ 3844474 h 5667148"/>
              <a:gd name="connsiteX0" fmla="*/ 0 w 6910929"/>
              <a:gd name="connsiteY0" fmla="*/ 3831537 h 5667148"/>
              <a:gd name="connsiteX1" fmla="*/ 38923 w 6910929"/>
              <a:gd name="connsiteY1" fmla="*/ 0 h 5667148"/>
              <a:gd name="connsiteX2" fmla="*/ 6910929 w 6910929"/>
              <a:gd name="connsiteY2" fmla="*/ 5938 h 5667148"/>
              <a:gd name="connsiteX3" fmla="*/ 6900783 w 6910929"/>
              <a:gd name="connsiteY3" fmla="*/ 3443591 h 5667148"/>
              <a:gd name="connsiteX4" fmla="*/ 5610518 w 6910929"/>
              <a:gd name="connsiteY4" fmla="*/ 5667148 h 5667148"/>
              <a:gd name="connsiteX5" fmla="*/ 1057389 w 6910929"/>
              <a:gd name="connsiteY5" fmla="*/ 5661210 h 5667148"/>
              <a:gd name="connsiteX6" fmla="*/ 0 w 6910929"/>
              <a:gd name="connsiteY6" fmla="*/ 3831537 h 5667148"/>
              <a:gd name="connsiteX0" fmla="*/ 0 w 6910929"/>
              <a:gd name="connsiteY0" fmla="*/ 3831537 h 5667148"/>
              <a:gd name="connsiteX1" fmla="*/ 13042 w 6910929"/>
              <a:gd name="connsiteY1" fmla="*/ 0 h 5667148"/>
              <a:gd name="connsiteX2" fmla="*/ 6910929 w 6910929"/>
              <a:gd name="connsiteY2" fmla="*/ 5938 h 5667148"/>
              <a:gd name="connsiteX3" fmla="*/ 6900783 w 6910929"/>
              <a:gd name="connsiteY3" fmla="*/ 3443591 h 5667148"/>
              <a:gd name="connsiteX4" fmla="*/ 5610518 w 6910929"/>
              <a:gd name="connsiteY4" fmla="*/ 5667148 h 5667148"/>
              <a:gd name="connsiteX5" fmla="*/ 1057389 w 6910929"/>
              <a:gd name="connsiteY5" fmla="*/ 5661210 h 5667148"/>
              <a:gd name="connsiteX6" fmla="*/ 0 w 6910929"/>
              <a:gd name="connsiteY6" fmla="*/ 3831537 h 5667148"/>
              <a:gd name="connsiteX0" fmla="*/ 0 w 6910929"/>
              <a:gd name="connsiteY0" fmla="*/ 3825962 h 5661573"/>
              <a:gd name="connsiteX1" fmla="*/ 7423 w 6910929"/>
              <a:gd name="connsiteY1" fmla="*/ 0 h 5661573"/>
              <a:gd name="connsiteX2" fmla="*/ 6910929 w 6910929"/>
              <a:gd name="connsiteY2" fmla="*/ 363 h 5661573"/>
              <a:gd name="connsiteX3" fmla="*/ 6900783 w 6910929"/>
              <a:gd name="connsiteY3" fmla="*/ 3438016 h 5661573"/>
              <a:gd name="connsiteX4" fmla="*/ 5610518 w 6910929"/>
              <a:gd name="connsiteY4" fmla="*/ 5661573 h 5661573"/>
              <a:gd name="connsiteX5" fmla="*/ 1057389 w 6910929"/>
              <a:gd name="connsiteY5" fmla="*/ 5655635 h 5661573"/>
              <a:gd name="connsiteX6" fmla="*/ 0 w 6910929"/>
              <a:gd name="connsiteY6" fmla="*/ 3825962 h 5661573"/>
              <a:gd name="connsiteX0" fmla="*/ 56137 w 6967066"/>
              <a:gd name="connsiteY0" fmla="*/ 3832564 h 5668175"/>
              <a:gd name="connsiteX1" fmla="*/ 352 w 6967066"/>
              <a:gd name="connsiteY1" fmla="*/ 0 h 5668175"/>
              <a:gd name="connsiteX2" fmla="*/ 6967066 w 6967066"/>
              <a:gd name="connsiteY2" fmla="*/ 6965 h 5668175"/>
              <a:gd name="connsiteX3" fmla="*/ 6956920 w 6967066"/>
              <a:gd name="connsiteY3" fmla="*/ 3444618 h 5668175"/>
              <a:gd name="connsiteX4" fmla="*/ 5666655 w 6967066"/>
              <a:gd name="connsiteY4" fmla="*/ 5668175 h 5668175"/>
              <a:gd name="connsiteX5" fmla="*/ 1113526 w 6967066"/>
              <a:gd name="connsiteY5" fmla="*/ 5662237 h 5668175"/>
              <a:gd name="connsiteX6" fmla="*/ 56137 w 6967066"/>
              <a:gd name="connsiteY6" fmla="*/ 3832564 h 5668175"/>
              <a:gd name="connsiteX0" fmla="*/ 0 w 6910929"/>
              <a:gd name="connsiteY0" fmla="*/ 3825599 h 5661210"/>
              <a:gd name="connsiteX1" fmla="*/ 44012 w 6910929"/>
              <a:gd name="connsiteY1" fmla="*/ 45852 h 5661210"/>
              <a:gd name="connsiteX2" fmla="*/ 6910929 w 6910929"/>
              <a:gd name="connsiteY2" fmla="*/ 0 h 5661210"/>
              <a:gd name="connsiteX3" fmla="*/ 6900783 w 6910929"/>
              <a:gd name="connsiteY3" fmla="*/ 3437653 h 5661210"/>
              <a:gd name="connsiteX4" fmla="*/ 5610518 w 6910929"/>
              <a:gd name="connsiteY4" fmla="*/ 5661210 h 5661210"/>
              <a:gd name="connsiteX5" fmla="*/ 1057389 w 6910929"/>
              <a:gd name="connsiteY5" fmla="*/ 5655272 h 5661210"/>
              <a:gd name="connsiteX6" fmla="*/ 0 w 6910929"/>
              <a:gd name="connsiteY6" fmla="*/ 3825599 h 5661210"/>
              <a:gd name="connsiteX0" fmla="*/ 996 w 6911925"/>
              <a:gd name="connsiteY0" fmla="*/ 3829263 h 5664874"/>
              <a:gd name="connsiteX1" fmla="*/ 1763 w 6911925"/>
              <a:gd name="connsiteY1" fmla="*/ 0 h 5664874"/>
              <a:gd name="connsiteX2" fmla="*/ 6911925 w 6911925"/>
              <a:gd name="connsiteY2" fmla="*/ 3664 h 5664874"/>
              <a:gd name="connsiteX3" fmla="*/ 6901779 w 6911925"/>
              <a:gd name="connsiteY3" fmla="*/ 3441317 h 5664874"/>
              <a:gd name="connsiteX4" fmla="*/ 5611514 w 6911925"/>
              <a:gd name="connsiteY4" fmla="*/ 5664874 h 5664874"/>
              <a:gd name="connsiteX5" fmla="*/ 1058385 w 6911925"/>
              <a:gd name="connsiteY5" fmla="*/ 5658936 h 5664874"/>
              <a:gd name="connsiteX6" fmla="*/ 996 w 6911925"/>
              <a:gd name="connsiteY6" fmla="*/ 3829263 h 5664874"/>
              <a:gd name="connsiteX0" fmla="*/ 3982 w 6914911"/>
              <a:gd name="connsiteY0" fmla="*/ 3835865 h 5671476"/>
              <a:gd name="connsiteX1" fmla="*/ 1421 w 6914911"/>
              <a:gd name="connsiteY1" fmla="*/ 0 h 5671476"/>
              <a:gd name="connsiteX2" fmla="*/ 6914911 w 6914911"/>
              <a:gd name="connsiteY2" fmla="*/ 10266 h 5671476"/>
              <a:gd name="connsiteX3" fmla="*/ 6904765 w 6914911"/>
              <a:gd name="connsiteY3" fmla="*/ 3447919 h 5671476"/>
              <a:gd name="connsiteX4" fmla="*/ 5614500 w 6914911"/>
              <a:gd name="connsiteY4" fmla="*/ 5671476 h 5671476"/>
              <a:gd name="connsiteX5" fmla="*/ 1061371 w 6914911"/>
              <a:gd name="connsiteY5" fmla="*/ 5665538 h 5671476"/>
              <a:gd name="connsiteX6" fmla="*/ 3982 w 6914911"/>
              <a:gd name="connsiteY6" fmla="*/ 3835865 h 5671476"/>
              <a:gd name="connsiteX0" fmla="*/ 3982 w 6904765"/>
              <a:gd name="connsiteY0" fmla="*/ 3835865 h 5671476"/>
              <a:gd name="connsiteX1" fmla="*/ 1421 w 6904765"/>
              <a:gd name="connsiteY1" fmla="*/ 0 h 5671476"/>
              <a:gd name="connsiteX2" fmla="*/ 6815114 w 6904765"/>
              <a:gd name="connsiteY2" fmla="*/ 49879 h 5671476"/>
              <a:gd name="connsiteX3" fmla="*/ 6904765 w 6904765"/>
              <a:gd name="connsiteY3" fmla="*/ 3447919 h 5671476"/>
              <a:gd name="connsiteX4" fmla="*/ 5614500 w 6904765"/>
              <a:gd name="connsiteY4" fmla="*/ 5671476 h 5671476"/>
              <a:gd name="connsiteX5" fmla="*/ 1061371 w 6904765"/>
              <a:gd name="connsiteY5" fmla="*/ 5665538 h 5671476"/>
              <a:gd name="connsiteX6" fmla="*/ 3982 w 6904765"/>
              <a:gd name="connsiteY6" fmla="*/ 3835865 h 5671476"/>
              <a:gd name="connsiteX0" fmla="*/ 3982 w 6914914"/>
              <a:gd name="connsiteY0" fmla="*/ 3835865 h 5671476"/>
              <a:gd name="connsiteX1" fmla="*/ 1421 w 6914914"/>
              <a:gd name="connsiteY1" fmla="*/ 0 h 5671476"/>
              <a:gd name="connsiteX2" fmla="*/ 6914914 w 6914914"/>
              <a:gd name="connsiteY2" fmla="*/ 6965 h 5671476"/>
              <a:gd name="connsiteX3" fmla="*/ 6904765 w 6914914"/>
              <a:gd name="connsiteY3" fmla="*/ 3447919 h 5671476"/>
              <a:gd name="connsiteX4" fmla="*/ 5614500 w 6914914"/>
              <a:gd name="connsiteY4" fmla="*/ 5671476 h 5671476"/>
              <a:gd name="connsiteX5" fmla="*/ 1061371 w 6914914"/>
              <a:gd name="connsiteY5" fmla="*/ 5665538 h 5671476"/>
              <a:gd name="connsiteX6" fmla="*/ 3982 w 6914914"/>
              <a:gd name="connsiteY6" fmla="*/ 3835865 h 5671476"/>
              <a:gd name="connsiteX0" fmla="*/ 3982 w 6917563"/>
              <a:gd name="connsiteY0" fmla="*/ 3835865 h 5671476"/>
              <a:gd name="connsiteX1" fmla="*/ 1421 w 6917563"/>
              <a:gd name="connsiteY1" fmla="*/ 0 h 5671476"/>
              <a:gd name="connsiteX2" fmla="*/ 6914914 w 6917563"/>
              <a:gd name="connsiteY2" fmla="*/ 6965 h 5671476"/>
              <a:gd name="connsiteX3" fmla="*/ 6917563 w 6917563"/>
              <a:gd name="connsiteY3" fmla="*/ 3435219 h 5671476"/>
              <a:gd name="connsiteX4" fmla="*/ 5614500 w 6917563"/>
              <a:gd name="connsiteY4" fmla="*/ 5671476 h 5671476"/>
              <a:gd name="connsiteX5" fmla="*/ 1061371 w 6917563"/>
              <a:gd name="connsiteY5" fmla="*/ 5665538 h 5671476"/>
              <a:gd name="connsiteX6" fmla="*/ 3982 w 6917563"/>
              <a:gd name="connsiteY6" fmla="*/ 3835865 h 5671476"/>
              <a:gd name="connsiteX0" fmla="*/ 3982 w 6917563"/>
              <a:gd name="connsiteY0" fmla="*/ 3835865 h 5671476"/>
              <a:gd name="connsiteX1" fmla="*/ 1421 w 6917563"/>
              <a:gd name="connsiteY1" fmla="*/ 0 h 5671476"/>
              <a:gd name="connsiteX2" fmla="*/ 6914917 w 6917563"/>
              <a:gd name="connsiteY2" fmla="*/ 615 h 5671476"/>
              <a:gd name="connsiteX3" fmla="*/ 6917563 w 6917563"/>
              <a:gd name="connsiteY3" fmla="*/ 3435219 h 5671476"/>
              <a:gd name="connsiteX4" fmla="*/ 5614500 w 6917563"/>
              <a:gd name="connsiteY4" fmla="*/ 5671476 h 5671476"/>
              <a:gd name="connsiteX5" fmla="*/ 1061371 w 6917563"/>
              <a:gd name="connsiteY5" fmla="*/ 5665538 h 5671476"/>
              <a:gd name="connsiteX6" fmla="*/ 3982 w 6917563"/>
              <a:gd name="connsiteY6" fmla="*/ 3835865 h 5671476"/>
              <a:gd name="connsiteX0" fmla="*/ 998 w 6917905"/>
              <a:gd name="connsiteY0" fmla="*/ 3862276 h 5671476"/>
              <a:gd name="connsiteX1" fmla="*/ 1763 w 6917905"/>
              <a:gd name="connsiteY1" fmla="*/ 0 h 5671476"/>
              <a:gd name="connsiteX2" fmla="*/ 6915259 w 6917905"/>
              <a:gd name="connsiteY2" fmla="*/ 615 h 5671476"/>
              <a:gd name="connsiteX3" fmla="*/ 6917905 w 6917905"/>
              <a:gd name="connsiteY3" fmla="*/ 3435219 h 5671476"/>
              <a:gd name="connsiteX4" fmla="*/ 5614842 w 6917905"/>
              <a:gd name="connsiteY4" fmla="*/ 5671476 h 5671476"/>
              <a:gd name="connsiteX5" fmla="*/ 1061713 w 6917905"/>
              <a:gd name="connsiteY5" fmla="*/ 5665538 h 5671476"/>
              <a:gd name="connsiteX6" fmla="*/ 998 w 6917905"/>
              <a:gd name="connsiteY6" fmla="*/ 3862276 h 5671476"/>
              <a:gd name="connsiteX0" fmla="*/ 998 w 6917905"/>
              <a:gd name="connsiteY0" fmla="*/ 3862276 h 5671476"/>
              <a:gd name="connsiteX1" fmla="*/ 1763 w 6917905"/>
              <a:gd name="connsiteY1" fmla="*/ 0 h 5671476"/>
              <a:gd name="connsiteX2" fmla="*/ 6915259 w 6917905"/>
              <a:gd name="connsiteY2" fmla="*/ 615 h 5671476"/>
              <a:gd name="connsiteX3" fmla="*/ 6917905 w 6917905"/>
              <a:gd name="connsiteY3" fmla="*/ 3435219 h 5671476"/>
              <a:gd name="connsiteX4" fmla="*/ 5614842 w 6917905"/>
              <a:gd name="connsiteY4" fmla="*/ 5671476 h 5671476"/>
              <a:gd name="connsiteX5" fmla="*/ 1045081 w 6917905"/>
              <a:gd name="connsiteY5" fmla="*/ 5668839 h 5671476"/>
              <a:gd name="connsiteX6" fmla="*/ 998 w 6917905"/>
              <a:gd name="connsiteY6" fmla="*/ 3862276 h 5671476"/>
              <a:gd name="connsiteX0" fmla="*/ 998 w 6917905"/>
              <a:gd name="connsiteY0" fmla="*/ 3862276 h 5668839"/>
              <a:gd name="connsiteX1" fmla="*/ 1763 w 6917905"/>
              <a:gd name="connsiteY1" fmla="*/ 0 h 5668839"/>
              <a:gd name="connsiteX2" fmla="*/ 6915259 w 6917905"/>
              <a:gd name="connsiteY2" fmla="*/ 615 h 5668839"/>
              <a:gd name="connsiteX3" fmla="*/ 6917905 w 6917905"/>
              <a:gd name="connsiteY3" fmla="*/ 3435219 h 5668839"/>
              <a:gd name="connsiteX4" fmla="*/ 5511718 w 6917905"/>
              <a:gd name="connsiteY4" fmla="*/ 5588948 h 5668839"/>
              <a:gd name="connsiteX5" fmla="*/ 1045081 w 6917905"/>
              <a:gd name="connsiteY5" fmla="*/ 5668839 h 5668839"/>
              <a:gd name="connsiteX6" fmla="*/ 998 w 6917905"/>
              <a:gd name="connsiteY6" fmla="*/ 3862276 h 5668839"/>
              <a:gd name="connsiteX0" fmla="*/ 998 w 6917905"/>
              <a:gd name="connsiteY0" fmla="*/ 3862276 h 5674780"/>
              <a:gd name="connsiteX1" fmla="*/ 1763 w 6917905"/>
              <a:gd name="connsiteY1" fmla="*/ 0 h 5674780"/>
              <a:gd name="connsiteX2" fmla="*/ 6915259 w 6917905"/>
              <a:gd name="connsiteY2" fmla="*/ 615 h 5674780"/>
              <a:gd name="connsiteX3" fmla="*/ 6917905 w 6917905"/>
              <a:gd name="connsiteY3" fmla="*/ 3435219 h 5674780"/>
              <a:gd name="connsiteX4" fmla="*/ 5614843 w 6917905"/>
              <a:gd name="connsiteY4" fmla="*/ 5674780 h 5674780"/>
              <a:gd name="connsiteX5" fmla="*/ 1045081 w 6917905"/>
              <a:gd name="connsiteY5" fmla="*/ 5668839 h 5674780"/>
              <a:gd name="connsiteX6" fmla="*/ 998 w 6917905"/>
              <a:gd name="connsiteY6" fmla="*/ 3862276 h 5674780"/>
              <a:gd name="connsiteX0" fmla="*/ 998 w 6917905"/>
              <a:gd name="connsiteY0" fmla="*/ 3862276 h 5668839"/>
              <a:gd name="connsiteX1" fmla="*/ 1763 w 6917905"/>
              <a:gd name="connsiteY1" fmla="*/ 0 h 5668839"/>
              <a:gd name="connsiteX2" fmla="*/ 6915259 w 6917905"/>
              <a:gd name="connsiteY2" fmla="*/ 615 h 5668839"/>
              <a:gd name="connsiteX3" fmla="*/ 6917905 w 6917905"/>
              <a:gd name="connsiteY3" fmla="*/ 3435219 h 5668839"/>
              <a:gd name="connsiteX4" fmla="*/ 5608190 w 6917905"/>
              <a:gd name="connsiteY4" fmla="*/ 5645070 h 5668839"/>
              <a:gd name="connsiteX5" fmla="*/ 1045081 w 6917905"/>
              <a:gd name="connsiteY5" fmla="*/ 5668839 h 5668839"/>
              <a:gd name="connsiteX6" fmla="*/ 998 w 6917905"/>
              <a:gd name="connsiteY6" fmla="*/ 3862276 h 5668839"/>
              <a:gd name="connsiteX0" fmla="*/ 998 w 6917905"/>
              <a:gd name="connsiteY0" fmla="*/ 3862276 h 5671482"/>
              <a:gd name="connsiteX1" fmla="*/ 1763 w 6917905"/>
              <a:gd name="connsiteY1" fmla="*/ 0 h 5671482"/>
              <a:gd name="connsiteX2" fmla="*/ 6915259 w 6917905"/>
              <a:gd name="connsiteY2" fmla="*/ 615 h 5671482"/>
              <a:gd name="connsiteX3" fmla="*/ 6917905 w 6917905"/>
              <a:gd name="connsiteY3" fmla="*/ 3435219 h 5671482"/>
              <a:gd name="connsiteX4" fmla="*/ 5614844 w 6917905"/>
              <a:gd name="connsiteY4" fmla="*/ 5671482 h 5671482"/>
              <a:gd name="connsiteX5" fmla="*/ 1045081 w 6917905"/>
              <a:gd name="connsiteY5" fmla="*/ 5668839 h 5671482"/>
              <a:gd name="connsiteX6" fmla="*/ 998 w 6917905"/>
              <a:gd name="connsiteY6" fmla="*/ 3862276 h 5671482"/>
              <a:gd name="connsiteX0" fmla="*/ 998 w 6917905"/>
              <a:gd name="connsiteY0" fmla="*/ 3862276 h 5671482"/>
              <a:gd name="connsiteX1" fmla="*/ 1763 w 6917905"/>
              <a:gd name="connsiteY1" fmla="*/ 0 h 5671482"/>
              <a:gd name="connsiteX2" fmla="*/ 6915259 w 6917905"/>
              <a:gd name="connsiteY2" fmla="*/ 615 h 5671482"/>
              <a:gd name="connsiteX3" fmla="*/ 6917905 w 6917905"/>
              <a:gd name="connsiteY3" fmla="*/ 3435219 h 5671482"/>
              <a:gd name="connsiteX4" fmla="*/ 5614844 w 6917905"/>
              <a:gd name="connsiteY4" fmla="*/ 5671482 h 5671482"/>
              <a:gd name="connsiteX5" fmla="*/ 1038428 w 6917905"/>
              <a:gd name="connsiteY5" fmla="*/ 5668839 h 5671482"/>
              <a:gd name="connsiteX6" fmla="*/ 998 w 6917905"/>
              <a:gd name="connsiteY6" fmla="*/ 3862276 h 5671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17905" h="5671482">
                <a:moveTo>
                  <a:pt x="998" y="3862276"/>
                </a:moveTo>
                <a:cubicBezTo>
                  <a:pt x="6784" y="2580785"/>
                  <a:pt x="-4023" y="1281491"/>
                  <a:pt x="1763" y="0"/>
                </a:cubicBezTo>
                <a:lnTo>
                  <a:pt x="6915259" y="615"/>
                </a:lnTo>
                <a:lnTo>
                  <a:pt x="6917905" y="3435219"/>
                </a:lnTo>
                <a:lnTo>
                  <a:pt x="5614844" y="5671482"/>
                </a:lnTo>
                <a:lnTo>
                  <a:pt x="1038428" y="5668839"/>
                </a:lnTo>
                <a:lnTo>
                  <a:pt x="998" y="386227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05B32A22-FAFC-364D-99CB-B22D6ABBBFB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02000" y="-3175"/>
            <a:ext cx="8890000" cy="6861175"/>
          </a:xfrm>
          <a:custGeom>
            <a:avLst/>
            <a:gdLst>
              <a:gd name="connsiteX0" fmla="*/ 0 w 8890000"/>
              <a:gd name="connsiteY0" fmla="*/ 0 h 6861175"/>
              <a:gd name="connsiteX1" fmla="*/ 8890000 w 8890000"/>
              <a:gd name="connsiteY1" fmla="*/ 0 h 6861175"/>
              <a:gd name="connsiteX2" fmla="*/ 8890000 w 8890000"/>
              <a:gd name="connsiteY2" fmla="*/ 6861175 h 6861175"/>
              <a:gd name="connsiteX3" fmla="*/ 561739 w 8890000"/>
              <a:gd name="connsiteY3" fmla="*/ 6861175 h 6861175"/>
              <a:gd name="connsiteX4" fmla="*/ 2362512 w 8890000"/>
              <a:gd name="connsiteY4" fmla="*/ 5834990 h 6861175"/>
              <a:gd name="connsiteX5" fmla="*/ 2365155 w 8890000"/>
              <a:gd name="connsiteY5" fmla="*/ 1293624 h 6861175"/>
              <a:gd name="connsiteX6" fmla="*/ 128892 w 8890000"/>
              <a:gd name="connsiteY6" fmla="*/ 543 h 6861175"/>
              <a:gd name="connsiteX7" fmla="*/ 0 w 8890000"/>
              <a:gd name="connsiteY7" fmla="*/ 642 h 686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90000" h="6861175">
                <a:moveTo>
                  <a:pt x="0" y="0"/>
                </a:moveTo>
                <a:lnTo>
                  <a:pt x="8890000" y="0"/>
                </a:lnTo>
                <a:lnTo>
                  <a:pt x="8890000" y="6861175"/>
                </a:lnTo>
                <a:lnTo>
                  <a:pt x="561739" y="6861175"/>
                </a:lnTo>
                <a:lnTo>
                  <a:pt x="2362512" y="5834990"/>
                </a:lnTo>
                <a:lnTo>
                  <a:pt x="2365155" y="1293624"/>
                </a:lnTo>
                <a:lnTo>
                  <a:pt x="128892" y="543"/>
                </a:lnTo>
                <a:lnTo>
                  <a:pt x="0" y="642"/>
                </a:lnTo>
                <a:close/>
              </a:path>
            </a:pathLst>
          </a:custGeom>
        </p:spPr>
        <p:txBody>
          <a:bodyPr wrap="square" lIns="2160000" tIns="720000" rIns="1080000" bIns="2880000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(include Alt Text)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612000" y="516181"/>
            <a:ext cx="86510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F1649F8-C95E-B04E-A0E7-F89193CC97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2775" y="2519999"/>
            <a:ext cx="4428148" cy="300156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Heading text across multiple lines, keep to max 3 or 4 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3A0CEB-1ADA-CA42-8099-765250B64F2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2775" y="604838"/>
            <a:ext cx="3217820" cy="508000"/>
          </a:xfrm>
        </p:spPr>
        <p:txBody>
          <a:bodyPr lIns="0" tIns="0" rIns="0" bIns="0"/>
          <a:lstStyle>
            <a:lvl1pPr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Heading label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762CC99-383A-2547-B633-7C7254790B3E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con&#10;&#10;Description automatically generated with medium confidence">
            <a:extLst>
              <a:ext uri="{FF2B5EF4-FFF2-40B4-BE49-F238E27FC236}">
                <a16:creationId xmlns:a16="http://schemas.microsoft.com/office/drawing/2014/main" id="{7A3EBEC3-DDD4-7E4A-A639-94F1BC0535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70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image with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Hexagon 3">
            <a:extLst>
              <a:ext uri="{FF2B5EF4-FFF2-40B4-BE49-F238E27FC236}">
                <a16:creationId xmlns:a16="http://schemas.microsoft.com/office/drawing/2014/main" id="{916CD9E2-0E59-E54B-A342-1439CC94F98C}"/>
              </a:ext>
            </a:extLst>
          </p:cNvPr>
          <p:cNvSpPr/>
          <p:nvPr userDrawn="1"/>
        </p:nvSpPr>
        <p:spPr>
          <a:xfrm rot="16200000">
            <a:off x="-605612" y="596720"/>
            <a:ext cx="6864922" cy="5671482"/>
          </a:xfrm>
          <a:custGeom>
            <a:avLst/>
            <a:gdLst>
              <a:gd name="connsiteX0" fmla="*/ 0 w 7261412"/>
              <a:gd name="connsiteY0" fmla="*/ 3059206 h 6118412"/>
              <a:gd name="connsiteX1" fmla="*/ 1005194 w 7261412"/>
              <a:gd name="connsiteY1" fmla="*/ 1 h 6118412"/>
              <a:gd name="connsiteX2" fmla="*/ 6256218 w 7261412"/>
              <a:gd name="connsiteY2" fmla="*/ 1 h 6118412"/>
              <a:gd name="connsiteX3" fmla="*/ 7261412 w 7261412"/>
              <a:gd name="connsiteY3" fmla="*/ 3059206 h 6118412"/>
              <a:gd name="connsiteX4" fmla="*/ 6256218 w 7261412"/>
              <a:gd name="connsiteY4" fmla="*/ 6118411 h 6118412"/>
              <a:gd name="connsiteX5" fmla="*/ 1005194 w 7261412"/>
              <a:gd name="connsiteY5" fmla="*/ 6118411 h 6118412"/>
              <a:gd name="connsiteX6" fmla="*/ 0 w 7261412"/>
              <a:gd name="connsiteY6" fmla="*/ 3059206 h 6118412"/>
              <a:gd name="connsiteX0" fmla="*/ 0 w 7267350"/>
              <a:gd name="connsiteY0" fmla="*/ 3059205 h 6118410"/>
              <a:gd name="connsiteX1" fmla="*/ 1005194 w 7267350"/>
              <a:gd name="connsiteY1" fmla="*/ 0 h 6118410"/>
              <a:gd name="connsiteX2" fmla="*/ 6256218 w 7267350"/>
              <a:gd name="connsiteY2" fmla="*/ 0 h 6118410"/>
              <a:gd name="connsiteX3" fmla="*/ 7267350 w 7267350"/>
              <a:gd name="connsiteY3" fmla="*/ 4341740 h 6118410"/>
              <a:gd name="connsiteX4" fmla="*/ 6256218 w 7267350"/>
              <a:gd name="connsiteY4" fmla="*/ 6118410 h 6118410"/>
              <a:gd name="connsiteX5" fmla="*/ 1005194 w 7267350"/>
              <a:gd name="connsiteY5" fmla="*/ 6118410 h 6118410"/>
              <a:gd name="connsiteX6" fmla="*/ 0 w 7267350"/>
              <a:gd name="connsiteY6" fmla="*/ 3059205 h 6118410"/>
              <a:gd name="connsiteX0" fmla="*/ 0 w 7277496"/>
              <a:gd name="connsiteY0" fmla="*/ 3059205 h 6118410"/>
              <a:gd name="connsiteX1" fmla="*/ 1005194 w 7277496"/>
              <a:gd name="connsiteY1" fmla="*/ 0 h 6118410"/>
              <a:gd name="connsiteX2" fmla="*/ 7277496 w 7277496"/>
              <a:gd name="connsiteY2" fmla="*/ 457200 h 6118410"/>
              <a:gd name="connsiteX3" fmla="*/ 7267350 w 7277496"/>
              <a:gd name="connsiteY3" fmla="*/ 4341740 h 6118410"/>
              <a:gd name="connsiteX4" fmla="*/ 6256218 w 7277496"/>
              <a:gd name="connsiteY4" fmla="*/ 6118410 h 6118410"/>
              <a:gd name="connsiteX5" fmla="*/ 1005194 w 7277496"/>
              <a:gd name="connsiteY5" fmla="*/ 6118410 h 6118410"/>
              <a:gd name="connsiteX6" fmla="*/ 0 w 7277496"/>
              <a:gd name="connsiteY6" fmla="*/ 3059205 h 6118410"/>
              <a:gd name="connsiteX0" fmla="*/ 0 w 7277496"/>
              <a:gd name="connsiteY0" fmla="*/ 2607943 h 5667148"/>
              <a:gd name="connsiteX1" fmla="*/ 405490 w 7277496"/>
              <a:gd name="connsiteY1" fmla="*/ 0 h 5667148"/>
              <a:gd name="connsiteX2" fmla="*/ 7277496 w 7277496"/>
              <a:gd name="connsiteY2" fmla="*/ 5938 h 5667148"/>
              <a:gd name="connsiteX3" fmla="*/ 7267350 w 7277496"/>
              <a:gd name="connsiteY3" fmla="*/ 3890478 h 5667148"/>
              <a:gd name="connsiteX4" fmla="*/ 6256218 w 7277496"/>
              <a:gd name="connsiteY4" fmla="*/ 5667148 h 5667148"/>
              <a:gd name="connsiteX5" fmla="*/ 1005194 w 7277496"/>
              <a:gd name="connsiteY5" fmla="*/ 5667148 h 5667148"/>
              <a:gd name="connsiteX6" fmla="*/ 0 w 7277496"/>
              <a:gd name="connsiteY6" fmla="*/ 2607943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599704 w 6872006"/>
              <a:gd name="connsiteY5" fmla="*/ 5667148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566227 w 6872006"/>
              <a:gd name="connsiteY3" fmla="*/ 3257961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1210"/>
              <a:gd name="connsiteX1" fmla="*/ 0 w 6872006"/>
              <a:gd name="connsiteY1" fmla="*/ 0 h 5661210"/>
              <a:gd name="connsiteX2" fmla="*/ 6872006 w 6872006"/>
              <a:gd name="connsiteY2" fmla="*/ 5938 h 5661210"/>
              <a:gd name="connsiteX3" fmla="*/ 6861860 w 6872006"/>
              <a:gd name="connsiteY3" fmla="*/ 3443591 h 5661210"/>
              <a:gd name="connsiteX4" fmla="*/ 4973453 w 6872006"/>
              <a:gd name="connsiteY4" fmla="*/ 5089632 h 5661210"/>
              <a:gd name="connsiteX5" fmla="*/ 1300348 w 6872006"/>
              <a:gd name="connsiteY5" fmla="*/ 5661210 h 5661210"/>
              <a:gd name="connsiteX6" fmla="*/ 4209 w 6872006"/>
              <a:gd name="connsiteY6" fmla="*/ 3462966 h 5661210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018466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861727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018466 w 6872006"/>
              <a:gd name="connsiteY5" fmla="*/ 5661210 h 5667148"/>
              <a:gd name="connsiteX6" fmla="*/ 4209 w 6872006"/>
              <a:gd name="connsiteY6" fmla="*/ 3861727 h 5667148"/>
              <a:gd name="connsiteX0" fmla="*/ 0 w 6889363"/>
              <a:gd name="connsiteY0" fmla="*/ 3844474 h 5667148"/>
              <a:gd name="connsiteX1" fmla="*/ 17357 w 6889363"/>
              <a:gd name="connsiteY1" fmla="*/ 0 h 5667148"/>
              <a:gd name="connsiteX2" fmla="*/ 6889363 w 6889363"/>
              <a:gd name="connsiteY2" fmla="*/ 5938 h 5667148"/>
              <a:gd name="connsiteX3" fmla="*/ 6879217 w 6889363"/>
              <a:gd name="connsiteY3" fmla="*/ 3443591 h 5667148"/>
              <a:gd name="connsiteX4" fmla="*/ 5588952 w 6889363"/>
              <a:gd name="connsiteY4" fmla="*/ 5667148 h 5667148"/>
              <a:gd name="connsiteX5" fmla="*/ 1035823 w 6889363"/>
              <a:gd name="connsiteY5" fmla="*/ 5661210 h 5667148"/>
              <a:gd name="connsiteX6" fmla="*/ 0 w 6889363"/>
              <a:gd name="connsiteY6" fmla="*/ 3844474 h 5667148"/>
              <a:gd name="connsiteX0" fmla="*/ 0 w 6910929"/>
              <a:gd name="connsiteY0" fmla="*/ 3831537 h 5667148"/>
              <a:gd name="connsiteX1" fmla="*/ 38923 w 6910929"/>
              <a:gd name="connsiteY1" fmla="*/ 0 h 5667148"/>
              <a:gd name="connsiteX2" fmla="*/ 6910929 w 6910929"/>
              <a:gd name="connsiteY2" fmla="*/ 5938 h 5667148"/>
              <a:gd name="connsiteX3" fmla="*/ 6900783 w 6910929"/>
              <a:gd name="connsiteY3" fmla="*/ 3443591 h 5667148"/>
              <a:gd name="connsiteX4" fmla="*/ 5610518 w 6910929"/>
              <a:gd name="connsiteY4" fmla="*/ 5667148 h 5667148"/>
              <a:gd name="connsiteX5" fmla="*/ 1057389 w 6910929"/>
              <a:gd name="connsiteY5" fmla="*/ 5661210 h 5667148"/>
              <a:gd name="connsiteX6" fmla="*/ 0 w 6910929"/>
              <a:gd name="connsiteY6" fmla="*/ 3831537 h 5667148"/>
              <a:gd name="connsiteX0" fmla="*/ 0 w 6910929"/>
              <a:gd name="connsiteY0" fmla="*/ 3831537 h 5667148"/>
              <a:gd name="connsiteX1" fmla="*/ 13042 w 6910929"/>
              <a:gd name="connsiteY1" fmla="*/ 0 h 5667148"/>
              <a:gd name="connsiteX2" fmla="*/ 6910929 w 6910929"/>
              <a:gd name="connsiteY2" fmla="*/ 5938 h 5667148"/>
              <a:gd name="connsiteX3" fmla="*/ 6900783 w 6910929"/>
              <a:gd name="connsiteY3" fmla="*/ 3443591 h 5667148"/>
              <a:gd name="connsiteX4" fmla="*/ 5610518 w 6910929"/>
              <a:gd name="connsiteY4" fmla="*/ 5667148 h 5667148"/>
              <a:gd name="connsiteX5" fmla="*/ 1057389 w 6910929"/>
              <a:gd name="connsiteY5" fmla="*/ 5661210 h 5667148"/>
              <a:gd name="connsiteX6" fmla="*/ 0 w 6910929"/>
              <a:gd name="connsiteY6" fmla="*/ 3831537 h 5667148"/>
              <a:gd name="connsiteX0" fmla="*/ 0 w 6910929"/>
              <a:gd name="connsiteY0" fmla="*/ 3825962 h 5661573"/>
              <a:gd name="connsiteX1" fmla="*/ 7423 w 6910929"/>
              <a:gd name="connsiteY1" fmla="*/ 0 h 5661573"/>
              <a:gd name="connsiteX2" fmla="*/ 6910929 w 6910929"/>
              <a:gd name="connsiteY2" fmla="*/ 363 h 5661573"/>
              <a:gd name="connsiteX3" fmla="*/ 6900783 w 6910929"/>
              <a:gd name="connsiteY3" fmla="*/ 3438016 h 5661573"/>
              <a:gd name="connsiteX4" fmla="*/ 5610518 w 6910929"/>
              <a:gd name="connsiteY4" fmla="*/ 5661573 h 5661573"/>
              <a:gd name="connsiteX5" fmla="*/ 1057389 w 6910929"/>
              <a:gd name="connsiteY5" fmla="*/ 5655635 h 5661573"/>
              <a:gd name="connsiteX6" fmla="*/ 0 w 6910929"/>
              <a:gd name="connsiteY6" fmla="*/ 3825962 h 5661573"/>
              <a:gd name="connsiteX0" fmla="*/ 56137 w 6967066"/>
              <a:gd name="connsiteY0" fmla="*/ 3832564 h 5668175"/>
              <a:gd name="connsiteX1" fmla="*/ 352 w 6967066"/>
              <a:gd name="connsiteY1" fmla="*/ 0 h 5668175"/>
              <a:gd name="connsiteX2" fmla="*/ 6967066 w 6967066"/>
              <a:gd name="connsiteY2" fmla="*/ 6965 h 5668175"/>
              <a:gd name="connsiteX3" fmla="*/ 6956920 w 6967066"/>
              <a:gd name="connsiteY3" fmla="*/ 3444618 h 5668175"/>
              <a:gd name="connsiteX4" fmla="*/ 5666655 w 6967066"/>
              <a:gd name="connsiteY4" fmla="*/ 5668175 h 5668175"/>
              <a:gd name="connsiteX5" fmla="*/ 1113526 w 6967066"/>
              <a:gd name="connsiteY5" fmla="*/ 5662237 h 5668175"/>
              <a:gd name="connsiteX6" fmla="*/ 56137 w 6967066"/>
              <a:gd name="connsiteY6" fmla="*/ 3832564 h 5668175"/>
              <a:gd name="connsiteX0" fmla="*/ 0 w 6910929"/>
              <a:gd name="connsiteY0" fmla="*/ 3825599 h 5661210"/>
              <a:gd name="connsiteX1" fmla="*/ 44012 w 6910929"/>
              <a:gd name="connsiteY1" fmla="*/ 45852 h 5661210"/>
              <a:gd name="connsiteX2" fmla="*/ 6910929 w 6910929"/>
              <a:gd name="connsiteY2" fmla="*/ 0 h 5661210"/>
              <a:gd name="connsiteX3" fmla="*/ 6900783 w 6910929"/>
              <a:gd name="connsiteY3" fmla="*/ 3437653 h 5661210"/>
              <a:gd name="connsiteX4" fmla="*/ 5610518 w 6910929"/>
              <a:gd name="connsiteY4" fmla="*/ 5661210 h 5661210"/>
              <a:gd name="connsiteX5" fmla="*/ 1057389 w 6910929"/>
              <a:gd name="connsiteY5" fmla="*/ 5655272 h 5661210"/>
              <a:gd name="connsiteX6" fmla="*/ 0 w 6910929"/>
              <a:gd name="connsiteY6" fmla="*/ 3825599 h 5661210"/>
              <a:gd name="connsiteX0" fmla="*/ 996 w 6911925"/>
              <a:gd name="connsiteY0" fmla="*/ 3829263 h 5664874"/>
              <a:gd name="connsiteX1" fmla="*/ 1763 w 6911925"/>
              <a:gd name="connsiteY1" fmla="*/ 0 h 5664874"/>
              <a:gd name="connsiteX2" fmla="*/ 6911925 w 6911925"/>
              <a:gd name="connsiteY2" fmla="*/ 3664 h 5664874"/>
              <a:gd name="connsiteX3" fmla="*/ 6901779 w 6911925"/>
              <a:gd name="connsiteY3" fmla="*/ 3441317 h 5664874"/>
              <a:gd name="connsiteX4" fmla="*/ 5611514 w 6911925"/>
              <a:gd name="connsiteY4" fmla="*/ 5664874 h 5664874"/>
              <a:gd name="connsiteX5" fmla="*/ 1058385 w 6911925"/>
              <a:gd name="connsiteY5" fmla="*/ 5658936 h 5664874"/>
              <a:gd name="connsiteX6" fmla="*/ 996 w 6911925"/>
              <a:gd name="connsiteY6" fmla="*/ 3829263 h 5664874"/>
              <a:gd name="connsiteX0" fmla="*/ 3982 w 6914911"/>
              <a:gd name="connsiteY0" fmla="*/ 3835865 h 5671476"/>
              <a:gd name="connsiteX1" fmla="*/ 1421 w 6914911"/>
              <a:gd name="connsiteY1" fmla="*/ 0 h 5671476"/>
              <a:gd name="connsiteX2" fmla="*/ 6914911 w 6914911"/>
              <a:gd name="connsiteY2" fmla="*/ 10266 h 5671476"/>
              <a:gd name="connsiteX3" fmla="*/ 6904765 w 6914911"/>
              <a:gd name="connsiteY3" fmla="*/ 3447919 h 5671476"/>
              <a:gd name="connsiteX4" fmla="*/ 5614500 w 6914911"/>
              <a:gd name="connsiteY4" fmla="*/ 5671476 h 5671476"/>
              <a:gd name="connsiteX5" fmla="*/ 1061371 w 6914911"/>
              <a:gd name="connsiteY5" fmla="*/ 5665538 h 5671476"/>
              <a:gd name="connsiteX6" fmla="*/ 3982 w 6914911"/>
              <a:gd name="connsiteY6" fmla="*/ 3835865 h 5671476"/>
              <a:gd name="connsiteX0" fmla="*/ 3982 w 6904765"/>
              <a:gd name="connsiteY0" fmla="*/ 3835865 h 5671476"/>
              <a:gd name="connsiteX1" fmla="*/ 1421 w 6904765"/>
              <a:gd name="connsiteY1" fmla="*/ 0 h 5671476"/>
              <a:gd name="connsiteX2" fmla="*/ 6815114 w 6904765"/>
              <a:gd name="connsiteY2" fmla="*/ 49879 h 5671476"/>
              <a:gd name="connsiteX3" fmla="*/ 6904765 w 6904765"/>
              <a:gd name="connsiteY3" fmla="*/ 3447919 h 5671476"/>
              <a:gd name="connsiteX4" fmla="*/ 5614500 w 6904765"/>
              <a:gd name="connsiteY4" fmla="*/ 5671476 h 5671476"/>
              <a:gd name="connsiteX5" fmla="*/ 1061371 w 6904765"/>
              <a:gd name="connsiteY5" fmla="*/ 5665538 h 5671476"/>
              <a:gd name="connsiteX6" fmla="*/ 3982 w 6904765"/>
              <a:gd name="connsiteY6" fmla="*/ 3835865 h 5671476"/>
              <a:gd name="connsiteX0" fmla="*/ 3982 w 6914914"/>
              <a:gd name="connsiteY0" fmla="*/ 3835865 h 5671476"/>
              <a:gd name="connsiteX1" fmla="*/ 1421 w 6914914"/>
              <a:gd name="connsiteY1" fmla="*/ 0 h 5671476"/>
              <a:gd name="connsiteX2" fmla="*/ 6914914 w 6914914"/>
              <a:gd name="connsiteY2" fmla="*/ 6965 h 5671476"/>
              <a:gd name="connsiteX3" fmla="*/ 6904765 w 6914914"/>
              <a:gd name="connsiteY3" fmla="*/ 3447919 h 5671476"/>
              <a:gd name="connsiteX4" fmla="*/ 5614500 w 6914914"/>
              <a:gd name="connsiteY4" fmla="*/ 5671476 h 5671476"/>
              <a:gd name="connsiteX5" fmla="*/ 1061371 w 6914914"/>
              <a:gd name="connsiteY5" fmla="*/ 5665538 h 5671476"/>
              <a:gd name="connsiteX6" fmla="*/ 3982 w 6914914"/>
              <a:gd name="connsiteY6" fmla="*/ 3835865 h 5671476"/>
              <a:gd name="connsiteX0" fmla="*/ 3982 w 6917563"/>
              <a:gd name="connsiteY0" fmla="*/ 3835865 h 5671476"/>
              <a:gd name="connsiteX1" fmla="*/ 1421 w 6917563"/>
              <a:gd name="connsiteY1" fmla="*/ 0 h 5671476"/>
              <a:gd name="connsiteX2" fmla="*/ 6914914 w 6917563"/>
              <a:gd name="connsiteY2" fmla="*/ 6965 h 5671476"/>
              <a:gd name="connsiteX3" fmla="*/ 6917563 w 6917563"/>
              <a:gd name="connsiteY3" fmla="*/ 3435219 h 5671476"/>
              <a:gd name="connsiteX4" fmla="*/ 5614500 w 6917563"/>
              <a:gd name="connsiteY4" fmla="*/ 5671476 h 5671476"/>
              <a:gd name="connsiteX5" fmla="*/ 1061371 w 6917563"/>
              <a:gd name="connsiteY5" fmla="*/ 5665538 h 5671476"/>
              <a:gd name="connsiteX6" fmla="*/ 3982 w 6917563"/>
              <a:gd name="connsiteY6" fmla="*/ 3835865 h 5671476"/>
              <a:gd name="connsiteX0" fmla="*/ 3982 w 6917563"/>
              <a:gd name="connsiteY0" fmla="*/ 3835865 h 5671476"/>
              <a:gd name="connsiteX1" fmla="*/ 1421 w 6917563"/>
              <a:gd name="connsiteY1" fmla="*/ 0 h 5671476"/>
              <a:gd name="connsiteX2" fmla="*/ 6914917 w 6917563"/>
              <a:gd name="connsiteY2" fmla="*/ 615 h 5671476"/>
              <a:gd name="connsiteX3" fmla="*/ 6917563 w 6917563"/>
              <a:gd name="connsiteY3" fmla="*/ 3435219 h 5671476"/>
              <a:gd name="connsiteX4" fmla="*/ 5614500 w 6917563"/>
              <a:gd name="connsiteY4" fmla="*/ 5671476 h 5671476"/>
              <a:gd name="connsiteX5" fmla="*/ 1061371 w 6917563"/>
              <a:gd name="connsiteY5" fmla="*/ 5665538 h 5671476"/>
              <a:gd name="connsiteX6" fmla="*/ 3982 w 6917563"/>
              <a:gd name="connsiteY6" fmla="*/ 3835865 h 5671476"/>
              <a:gd name="connsiteX0" fmla="*/ 998 w 6917905"/>
              <a:gd name="connsiteY0" fmla="*/ 3862276 h 5671476"/>
              <a:gd name="connsiteX1" fmla="*/ 1763 w 6917905"/>
              <a:gd name="connsiteY1" fmla="*/ 0 h 5671476"/>
              <a:gd name="connsiteX2" fmla="*/ 6915259 w 6917905"/>
              <a:gd name="connsiteY2" fmla="*/ 615 h 5671476"/>
              <a:gd name="connsiteX3" fmla="*/ 6917905 w 6917905"/>
              <a:gd name="connsiteY3" fmla="*/ 3435219 h 5671476"/>
              <a:gd name="connsiteX4" fmla="*/ 5614842 w 6917905"/>
              <a:gd name="connsiteY4" fmla="*/ 5671476 h 5671476"/>
              <a:gd name="connsiteX5" fmla="*/ 1061713 w 6917905"/>
              <a:gd name="connsiteY5" fmla="*/ 5665538 h 5671476"/>
              <a:gd name="connsiteX6" fmla="*/ 998 w 6917905"/>
              <a:gd name="connsiteY6" fmla="*/ 3862276 h 5671476"/>
              <a:gd name="connsiteX0" fmla="*/ 998 w 6917905"/>
              <a:gd name="connsiteY0" fmla="*/ 3862276 h 5671476"/>
              <a:gd name="connsiteX1" fmla="*/ 1763 w 6917905"/>
              <a:gd name="connsiteY1" fmla="*/ 0 h 5671476"/>
              <a:gd name="connsiteX2" fmla="*/ 6915259 w 6917905"/>
              <a:gd name="connsiteY2" fmla="*/ 615 h 5671476"/>
              <a:gd name="connsiteX3" fmla="*/ 6917905 w 6917905"/>
              <a:gd name="connsiteY3" fmla="*/ 3435219 h 5671476"/>
              <a:gd name="connsiteX4" fmla="*/ 5614842 w 6917905"/>
              <a:gd name="connsiteY4" fmla="*/ 5671476 h 5671476"/>
              <a:gd name="connsiteX5" fmla="*/ 1045081 w 6917905"/>
              <a:gd name="connsiteY5" fmla="*/ 5668839 h 5671476"/>
              <a:gd name="connsiteX6" fmla="*/ 998 w 6917905"/>
              <a:gd name="connsiteY6" fmla="*/ 3862276 h 5671476"/>
              <a:gd name="connsiteX0" fmla="*/ 998 w 6917905"/>
              <a:gd name="connsiteY0" fmla="*/ 3862276 h 5668839"/>
              <a:gd name="connsiteX1" fmla="*/ 1763 w 6917905"/>
              <a:gd name="connsiteY1" fmla="*/ 0 h 5668839"/>
              <a:gd name="connsiteX2" fmla="*/ 6915259 w 6917905"/>
              <a:gd name="connsiteY2" fmla="*/ 615 h 5668839"/>
              <a:gd name="connsiteX3" fmla="*/ 6917905 w 6917905"/>
              <a:gd name="connsiteY3" fmla="*/ 3435219 h 5668839"/>
              <a:gd name="connsiteX4" fmla="*/ 5511718 w 6917905"/>
              <a:gd name="connsiteY4" fmla="*/ 5588948 h 5668839"/>
              <a:gd name="connsiteX5" fmla="*/ 1045081 w 6917905"/>
              <a:gd name="connsiteY5" fmla="*/ 5668839 h 5668839"/>
              <a:gd name="connsiteX6" fmla="*/ 998 w 6917905"/>
              <a:gd name="connsiteY6" fmla="*/ 3862276 h 5668839"/>
              <a:gd name="connsiteX0" fmla="*/ 998 w 6917905"/>
              <a:gd name="connsiteY0" fmla="*/ 3862276 h 5674780"/>
              <a:gd name="connsiteX1" fmla="*/ 1763 w 6917905"/>
              <a:gd name="connsiteY1" fmla="*/ 0 h 5674780"/>
              <a:gd name="connsiteX2" fmla="*/ 6915259 w 6917905"/>
              <a:gd name="connsiteY2" fmla="*/ 615 h 5674780"/>
              <a:gd name="connsiteX3" fmla="*/ 6917905 w 6917905"/>
              <a:gd name="connsiteY3" fmla="*/ 3435219 h 5674780"/>
              <a:gd name="connsiteX4" fmla="*/ 5614843 w 6917905"/>
              <a:gd name="connsiteY4" fmla="*/ 5674780 h 5674780"/>
              <a:gd name="connsiteX5" fmla="*/ 1045081 w 6917905"/>
              <a:gd name="connsiteY5" fmla="*/ 5668839 h 5674780"/>
              <a:gd name="connsiteX6" fmla="*/ 998 w 6917905"/>
              <a:gd name="connsiteY6" fmla="*/ 3862276 h 5674780"/>
              <a:gd name="connsiteX0" fmla="*/ 998 w 6917905"/>
              <a:gd name="connsiteY0" fmla="*/ 3862276 h 5668839"/>
              <a:gd name="connsiteX1" fmla="*/ 1763 w 6917905"/>
              <a:gd name="connsiteY1" fmla="*/ 0 h 5668839"/>
              <a:gd name="connsiteX2" fmla="*/ 6915259 w 6917905"/>
              <a:gd name="connsiteY2" fmla="*/ 615 h 5668839"/>
              <a:gd name="connsiteX3" fmla="*/ 6917905 w 6917905"/>
              <a:gd name="connsiteY3" fmla="*/ 3435219 h 5668839"/>
              <a:gd name="connsiteX4" fmla="*/ 5608190 w 6917905"/>
              <a:gd name="connsiteY4" fmla="*/ 5645070 h 5668839"/>
              <a:gd name="connsiteX5" fmla="*/ 1045081 w 6917905"/>
              <a:gd name="connsiteY5" fmla="*/ 5668839 h 5668839"/>
              <a:gd name="connsiteX6" fmla="*/ 998 w 6917905"/>
              <a:gd name="connsiteY6" fmla="*/ 3862276 h 5668839"/>
              <a:gd name="connsiteX0" fmla="*/ 998 w 6917905"/>
              <a:gd name="connsiteY0" fmla="*/ 3862276 h 5671482"/>
              <a:gd name="connsiteX1" fmla="*/ 1763 w 6917905"/>
              <a:gd name="connsiteY1" fmla="*/ 0 h 5671482"/>
              <a:gd name="connsiteX2" fmla="*/ 6915259 w 6917905"/>
              <a:gd name="connsiteY2" fmla="*/ 615 h 5671482"/>
              <a:gd name="connsiteX3" fmla="*/ 6917905 w 6917905"/>
              <a:gd name="connsiteY3" fmla="*/ 3435219 h 5671482"/>
              <a:gd name="connsiteX4" fmla="*/ 5614844 w 6917905"/>
              <a:gd name="connsiteY4" fmla="*/ 5671482 h 5671482"/>
              <a:gd name="connsiteX5" fmla="*/ 1045081 w 6917905"/>
              <a:gd name="connsiteY5" fmla="*/ 5668839 h 5671482"/>
              <a:gd name="connsiteX6" fmla="*/ 998 w 6917905"/>
              <a:gd name="connsiteY6" fmla="*/ 3862276 h 5671482"/>
              <a:gd name="connsiteX0" fmla="*/ 998 w 6917905"/>
              <a:gd name="connsiteY0" fmla="*/ 3862276 h 5671482"/>
              <a:gd name="connsiteX1" fmla="*/ 1763 w 6917905"/>
              <a:gd name="connsiteY1" fmla="*/ 0 h 5671482"/>
              <a:gd name="connsiteX2" fmla="*/ 6915259 w 6917905"/>
              <a:gd name="connsiteY2" fmla="*/ 615 h 5671482"/>
              <a:gd name="connsiteX3" fmla="*/ 6917905 w 6917905"/>
              <a:gd name="connsiteY3" fmla="*/ 3435219 h 5671482"/>
              <a:gd name="connsiteX4" fmla="*/ 5614844 w 6917905"/>
              <a:gd name="connsiteY4" fmla="*/ 5671482 h 5671482"/>
              <a:gd name="connsiteX5" fmla="*/ 1038428 w 6917905"/>
              <a:gd name="connsiteY5" fmla="*/ 5668839 h 5671482"/>
              <a:gd name="connsiteX6" fmla="*/ 998 w 6917905"/>
              <a:gd name="connsiteY6" fmla="*/ 3862276 h 5671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17905" h="5671482">
                <a:moveTo>
                  <a:pt x="998" y="3862276"/>
                </a:moveTo>
                <a:cubicBezTo>
                  <a:pt x="6784" y="2580785"/>
                  <a:pt x="-4023" y="1281491"/>
                  <a:pt x="1763" y="0"/>
                </a:cubicBezTo>
                <a:lnTo>
                  <a:pt x="6915259" y="615"/>
                </a:lnTo>
                <a:lnTo>
                  <a:pt x="6917905" y="3435219"/>
                </a:lnTo>
                <a:lnTo>
                  <a:pt x="5614844" y="5671482"/>
                </a:lnTo>
                <a:lnTo>
                  <a:pt x="1038428" y="5668839"/>
                </a:lnTo>
                <a:lnTo>
                  <a:pt x="998" y="3862276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05B32A22-FAFC-364D-99CB-B22D6ABBBFB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02000" y="-3175"/>
            <a:ext cx="8890000" cy="6861175"/>
          </a:xfrm>
          <a:custGeom>
            <a:avLst/>
            <a:gdLst>
              <a:gd name="connsiteX0" fmla="*/ 0 w 8890000"/>
              <a:gd name="connsiteY0" fmla="*/ 0 h 6861175"/>
              <a:gd name="connsiteX1" fmla="*/ 8890000 w 8890000"/>
              <a:gd name="connsiteY1" fmla="*/ 0 h 6861175"/>
              <a:gd name="connsiteX2" fmla="*/ 8890000 w 8890000"/>
              <a:gd name="connsiteY2" fmla="*/ 6861175 h 6861175"/>
              <a:gd name="connsiteX3" fmla="*/ 561739 w 8890000"/>
              <a:gd name="connsiteY3" fmla="*/ 6861175 h 6861175"/>
              <a:gd name="connsiteX4" fmla="*/ 2362512 w 8890000"/>
              <a:gd name="connsiteY4" fmla="*/ 5834990 h 6861175"/>
              <a:gd name="connsiteX5" fmla="*/ 2365155 w 8890000"/>
              <a:gd name="connsiteY5" fmla="*/ 1293624 h 6861175"/>
              <a:gd name="connsiteX6" fmla="*/ 128892 w 8890000"/>
              <a:gd name="connsiteY6" fmla="*/ 543 h 6861175"/>
              <a:gd name="connsiteX7" fmla="*/ 0 w 8890000"/>
              <a:gd name="connsiteY7" fmla="*/ 642 h 686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90000" h="6861175">
                <a:moveTo>
                  <a:pt x="0" y="0"/>
                </a:moveTo>
                <a:lnTo>
                  <a:pt x="8890000" y="0"/>
                </a:lnTo>
                <a:lnTo>
                  <a:pt x="8890000" y="6861175"/>
                </a:lnTo>
                <a:lnTo>
                  <a:pt x="561739" y="6861175"/>
                </a:lnTo>
                <a:lnTo>
                  <a:pt x="2362512" y="5834990"/>
                </a:lnTo>
                <a:lnTo>
                  <a:pt x="2365155" y="1293624"/>
                </a:lnTo>
                <a:lnTo>
                  <a:pt x="128892" y="543"/>
                </a:lnTo>
                <a:lnTo>
                  <a:pt x="0" y="642"/>
                </a:lnTo>
                <a:close/>
              </a:path>
            </a:pathLst>
          </a:custGeom>
        </p:spPr>
        <p:txBody>
          <a:bodyPr wrap="square" lIns="2160000" tIns="720000" rIns="1080000" bIns="2880000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(include Alt Text)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612000" y="516181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F1649F8-C95E-B04E-A0E7-F89193CC97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2775" y="2519999"/>
            <a:ext cx="4428148" cy="300156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6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Heading text across multiple lines, keep to max 3 or 4 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3A0CEB-1ADA-CA42-8099-765250B64F2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2775" y="604838"/>
            <a:ext cx="3217820" cy="508000"/>
          </a:xfrm>
        </p:spPr>
        <p:txBody>
          <a:bodyPr lIns="0" tIns="0" rIns="0" bIns="0"/>
          <a:lstStyle>
            <a:lvl1pPr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Heading label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8C04BB5-DA9D-6B4F-AB15-7CE8B20A86CE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con&#10;&#10;Description automatically generated with medium confidence">
            <a:extLst>
              <a:ext uri="{FF2B5EF4-FFF2-40B4-BE49-F238E27FC236}">
                <a16:creationId xmlns:a16="http://schemas.microsoft.com/office/drawing/2014/main" id="{8C795D9F-C1A8-B44F-81AF-76A2B680F9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935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image with hea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 3">
            <a:extLst>
              <a:ext uri="{FF2B5EF4-FFF2-40B4-BE49-F238E27FC236}">
                <a16:creationId xmlns:a16="http://schemas.microsoft.com/office/drawing/2014/main" id="{02B2AFD7-4763-4945-98B2-A61CB49D6A22}"/>
              </a:ext>
            </a:extLst>
          </p:cNvPr>
          <p:cNvSpPr/>
          <p:nvPr userDrawn="1"/>
        </p:nvSpPr>
        <p:spPr>
          <a:xfrm rot="5400000">
            <a:off x="5926744" y="595440"/>
            <a:ext cx="6866053" cy="5669837"/>
          </a:xfrm>
          <a:custGeom>
            <a:avLst/>
            <a:gdLst>
              <a:gd name="connsiteX0" fmla="*/ 0 w 7261412"/>
              <a:gd name="connsiteY0" fmla="*/ 3059206 h 6118412"/>
              <a:gd name="connsiteX1" fmla="*/ 1005194 w 7261412"/>
              <a:gd name="connsiteY1" fmla="*/ 1 h 6118412"/>
              <a:gd name="connsiteX2" fmla="*/ 6256218 w 7261412"/>
              <a:gd name="connsiteY2" fmla="*/ 1 h 6118412"/>
              <a:gd name="connsiteX3" fmla="*/ 7261412 w 7261412"/>
              <a:gd name="connsiteY3" fmla="*/ 3059206 h 6118412"/>
              <a:gd name="connsiteX4" fmla="*/ 6256218 w 7261412"/>
              <a:gd name="connsiteY4" fmla="*/ 6118411 h 6118412"/>
              <a:gd name="connsiteX5" fmla="*/ 1005194 w 7261412"/>
              <a:gd name="connsiteY5" fmla="*/ 6118411 h 6118412"/>
              <a:gd name="connsiteX6" fmla="*/ 0 w 7261412"/>
              <a:gd name="connsiteY6" fmla="*/ 3059206 h 6118412"/>
              <a:gd name="connsiteX0" fmla="*/ 0 w 7267350"/>
              <a:gd name="connsiteY0" fmla="*/ 3059205 h 6118410"/>
              <a:gd name="connsiteX1" fmla="*/ 1005194 w 7267350"/>
              <a:gd name="connsiteY1" fmla="*/ 0 h 6118410"/>
              <a:gd name="connsiteX2" fmla="*/ 6256218 w 7267350"/>
              <a:gd name="connsiteY2" fmla="*/ 0 h 6118410"/>
              <a:gd name="connsiteX3" fmla="*/ 7267350 w 7267350"/>
              <a:gd name="connsiteY3" fmla="*/ 4341740 h 6118410"/>
              <a:gd name="connsiteX4" fmla="*/ 6256218 w 7267350"/>
              <a:gd name="connsiteY4" fmla="*/ 6118410 h 6118410"/>
              <a:gd name="connsiteX5" fmla="*/ 1005194 w 7267350"/>
              <a:gd name="connsiteY5" fmla="*/ 6118410 h 6118410"/>
              <a:gd name="connsiteX6" fmla="*/ 0 w 7267350"/>
              <a:gd name="connsiteY6" fmla="*/ 3059205 h 6118410"/>
              <a:gd name="connsiteX0" fmla="*/ 0 w 7277496"/>
              <a:gd name="connsiteY0" fmla="*/ 3059205 h 6118410"/>
              <a:gd name="connsiteX1" fmla="*/ 1005194 w 7277496"/>
              <a:gd name="connsiteY1" fmla="*/ 0 h 6118410"/>
              <a:gd name="connsiteX2" fmla="*/ 7277496 w 7277496"/>
              <a:gd name="connsiteY2" fmla="*/ 457200 h 6118410"/>
              <a:gd name="connsiteX3" fmla="*/ 7267350 w 7277496"/>
              <a:gd name="connsiteY3" fmla="*/ 4341740 h 6118410"/>
              <a:gd name="connsiteX4" fmla="*/ 6256218 w 7277496"/>
              <a:gd name="connsiteY4" fmla="*/ 6118410 h 6118410"/>
              <a:gd name="connsiteX5" fmla="*/ 1005194 w 7277496"/>
              <a:gd name="connsiteY5" fmla="*/ 6118410 h 6118410"/>
              <a:gd name="connsiteX6" fmla="*/ 0 w 7277496"/>
              <a:gd name="connsiteY6" fmla="*/ 3059205 h 6118410"/>
              <a:gd name="connsiteX0" fmla="*/ 0 w 7277496"/>
              <a:gd name="connsiteY0" fmla="*/ 2607943 h 5667148"/>
              <a:gd name="connsiteX1" fmla="*/ 405490 w 7277496"/>
              <a:gd name="connsiteY1" fmla="*/ 0 h 5667148"/>
              <a:gd name="connsiteX2" fmla="*/ 7277496 w 7277496"/>
              <a:gd name="connsiteY2" fmla="*/ 5938 h 5667148"/>
              <a:gd name="connsiteX3" fmla="*/ 7267350 w 7277496"/>
              <a:gd name="connsiteY3" fmla="*/ 3890478 h 5667148"/>
              <a:gd name="connsiteX4" fmla="*/ 6256218 w 7277496"/>
              <a:gd name="connsiteY4" fmla="*/ 5667148 h 5667148"/>
              <a:gd name="connsiteX5" fmla="*/ 1005194 w 7277496"/>
              <a:gd name="connsiteY5" fmla="*/ 5667148 h 5667148"/>
              <a:gd name="connsiteX6" fmla="*/ 0 w 7277496"/>
              <a:gd name="connsiteY6" fmla="*/ 2607943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599704 w 6872006"/>
              <a:gd name="connsiteY5" fmla="*/ 5667148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176088 w 6872006"/>
              <a:gd name="connsiteY0" fmla="*/ 3346088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176088 w 6872006"/>
              <a:gd name="connsiteY6" fmla="*/ 3346088 h 5667148"/>
              <a:gd name="connsiteX0" fmla="*/ 0 w 6874673"/>
              <a:gd name="connsiteY0" fmla="*/ 3469841 h 5667148"/>
              <a:gd name="connsiteX1" fmla="*/ 2667 w 6874673"/>
              <a:gd name="connsiteY1" fmla="*/ 0 h 5667148"/>
              <a:gd name="connsiteX2" fmla="*/ 6874673 w 6874673"/>
              <a:gd name="connsiteY2" fmla="*/ 5938 h 5667148"/>
              <a:gd name="connsiteX3" fmla="*/ 6864527 w 6874673"/>
              <a:gd name="connsiteY3" fmla="*/ 3890478 h 5667148"/>
              <a:gd name="connsiteX4" fmla="*/ 5863020 w 6874673"/>
              <a:gd name="connsiteY4" fmla="*/ 5667148 h 5667148"/>
              <a:gd name="connsiteX5" fmla="*/ 1303015 w 6874673"/>
              <a:gd name="connsiteY5" fmla="*/ 5661210 h 5667148"/>
              <a:gd name="connsiteX6" fmla="*/ 0 w 6874673"/>
              <a:gd name="connsiteY6" fmla="*/ 3469841 h 5667148"/>
              <a:gd name="connsiteX0" fmla="*/ 0 w 6864527"/>
              <a:gd name="connsiteY0" fmla="*/ 3469841 h 5667148"/>
              <a:gd name="connsiteX1" fmla="*/ 2667 w 6864527"/>
              <a:gd name="connsiteY1" fmla="*/ 0 h 5667148"/>
              <a:gd name="connsiteX2" fmla="*/ 6809978 w 6864527"/>
              <a:gd name="connsiteY2" fmla="*/ 87889 h 5667148"/>
              <a:gd name="connsiteX3" fmla="*/ 6864527 w 6864527"/>
              <a:gd name="connsiteY3" fmla="*/ 3890478 h 5667148"/>
              <a:gd name="connsiteX4" fmla="*/ 5863020 w 6864527"/>
              <a:gd name="connsiteY4" fmla="*/ 5667148 h 5667148"/>
              <a:gd name="connsiteX5" fmla="*/ 1303015 w 6864527"/>
              <a:gd name="connsiteY5" fmla="*/ 5661210 h 5667148"/>
              <a:gd name="connsiteX6" fmla="*/ 0 w 6864527"/>
              <a:gd name="connsiteY6" fmla="*/ 3469841 h 5667148"/>
              <a:gd name="connsiteX0" fmla="*/ 0 w 6866053"/>
              <a:gd name="connsiteY0" fmla="*/ 3472530 h 5669837"/>
              <a:gd name="connsiteX1" fmla="*/ 2667 w 6866053"/>
              <a:gd name="connsiteY1" fmla="*/ 2689 h 5669837"/>
              <a:gd name="connsiteX2" fmla="*/ 6866053 w 6866053"/>
              <a:gd name="connsiteY2" fmla="*/ 0 h 5669837"/>
              <a:gd name="connsiteX3" fmla="*/ 6864527 w 6866053"/>
              <a:gd name="connsiteY3" fmla="*/ 3893167 h 5669837"/>
              <a:gd name="connsiteX4" fmla="*/ 5863020 w 6866053"/>
              <a:gd name="connsiteY4" fmla="*/ 5669837 h 5669837"/>
              <a:gd name="connsiteX5" fmla="*/ 1303015 w 6866053"/>
              <a:gd name="connsiteY5" fmla="*/ 5663899 h 5669837"/>
              <a:gd name="connsiteX6" fmla="*/ 0 w 6866053"/>
              <a:gd name="connsiteY6" fmla="*/ 3472530 h 5669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6053" h="5669837">
                <a:moveTo>
                  <a:pt x="0" y="3472530"/>
                </a:moveTo>
                <a:lnTo>
                  <a:pt x="2667" y="2689"/>
                </a:lnTo>
                <a:lnTo>
                  <a:pt x="6866053" y="0"/>
                </a:lnTo>
                <a:cubicBezTo>
                  <a:pt x="6865544" y="1297722"/>
                  <a:pt x="6865036" y="2595445"/>
                  <a:pt x="6864527" y="3893167"/>
                </a:cubicBezTo>
                <a:lnTo>
                  <a:pt x="5863020" y="5669837"/>
                </a:lnTo>
                <a:lnTo>
                  <a:pt x="1303015" y="5663899"/>
                </a:lnTo>
                <a:lnTo>
                  <a:pt x="0" y="347253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DB5F59B-0C3D-DF40-B199-A44391FFF98F}"/>
              </a:ext>
            </a:extLst>
          </p:cNvPr>
          <p:cNvCxnSpPr/>
          <p:nvPr userDrawn="1"/>
        </p:nvCxnSpPr>
        <p:spPr>
          <a:xfrm>
            <a:off x="10724056" y="516181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D2FB892-A0F4-4B49-946B-F27A170AFB4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12933" y="612000"/>
            <a:ext cx="3217820" cy="508000"/>
          </a:xfrm>
        </p:spPr>
        <p:txBody>
          <a:bodyPr lIns="0" tIns="0" rIns="0" bIns="0"/>
          <a:lstStyle>
            <a:lvl1pPr algn="r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Heading label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BC3F5774-42F5-8F4D-BDAC-F15EC1784EE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2605" y="2358345"/>
            <a:ext cx="4428148" cy="300156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6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Heading text across multiple lines, keep to max 3 or 4 lines</a:t>
            </a:r>
          </a:p>
        </p:txBody>
      </p:sp>
      <p:sp>
        <p:nvSpPr>
          <p:cNvPr id="11" name="Picture Placeholder 20">
            <a:extLst>
              <a:ext uri="{FF2B5EF4-FFF2-40B4-BE49-F238E27FC236}">
                <a16:creationId xmlns:a16="http://schemas.microsoft.com/office/drawing/2014/main" id="{021F5C52-2CE2-094A-8FAA-3C5C8B0D874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729034" cy="6858000"/>
          </a:xfrm>
          <a:custGeom>
            <a:avLst/>
            <a:gdLst>
              <a:gd name="connsiteX0" fmla="*/ 0 w 11328400"/>
              <a:gd name="connsiteY0" fmla="*/ 0 h 6858000"/>
              <a:gd name="connsiteX1" fmla="*/ 11328400 w 11328400"/>
              <a:gd name="connsiteY1" fmla="*/ 0 h 6858000"/>
              <a:gd name="connsiteX2" fmla="*/ 11328400 w 11328400"/>
              <a:gd name="connsiteY2" fmla="*/ 1050 h 6858000"/>
              <a:gd name="connsiteX3" fmla="*/ 8729034 w 11328400"/>
              <a:gd name="connsiteY3" fmla="*/ 4209 h 6858000"/>
              <a:gd name="connsiteX4" fmla="*/ 6530790 w 11328400"/>
              <a:gd name="connsiteY4" fmla="*/ 1300348 h 6858000"/>
              <a:gd name="connsiteX5" fmla="*/ 6524852 w 11328400"/>
              <a:gd name="connsiteY5" fmla="*/ 5860353 h 6858000"/>
              <a:gd name="connsiteX6" fmla="*/ 8294675 w 11328400"/>
              <a:gd name="connsiteY6" fmla="*/ 6858000 h 6858000"/>
              <a:gd name="connsiteX7" fmla="*/ 0 w 11328400"/>
              <a:gd name="connsiteY7" fmla="*/ 6858000 h 6858000"/>
              <a:gd name="connsiteX0" fmla="*/ 0 w 11328400"/>
              <a:gd name="connsiteY0" fmla="*/ 102078 h 6960078"/>
              <a:gd name="connsiteX1" fmla="*/ 11328400 w 11328400"/>
              <a:gd name="connsiteY1" fmla="*/ 102078 h 6960078"/>
              <a:gd name="connsiteX2" fmla="*/ 8963335 w 11328400"/>
              <a:gd name="connsiteY2" fmla="*/ 0 h 6960078"/>
              <a:gd name="connsiteX3" fmla="*/ 8729034 w 11328400"/>
              <a:gd name="connsiteY3" fmla="*/ 106287 h 6960078"/>
              <a:gd name="connsiteX4" fmla="*/ 6530790 w 11328400"/>
              <a:gd name="connsiteY4" fmla="*/ 1402426 h 6960078"/>
              <a:gd name="connsiteX5" fmla="*/ 6524852 w 11328400"/>
              <a:gd name="connsiteY5" fmla="*/ 5962431 h 6960078"/>
              <a:gd name="connsiteX6" fmla="*/ 8294675 w 11328400"/>
              <a:gd name="connsiteY6" fmla="*/ 6960078 h 6960078"/>
              <a:gd name="connsiteX7" fmla="*/ 0 w 11328400"/>
              <a:gd name="connsiteY7" fmla="*/ 6960078 h 6960078"/>
              <a:gd name="connsiteX8" fmla="*/ 0 w 11328400"/>
              <a:gd name="connsiteY8" fmla="*/ 102078 h 6960078"/>
              <a:gd name="connsiteX0" fmla="*/ 0 w 9877735"/>
              <a:gd name="connsiteY0" fmla="*/ 102078 h 6960078"/>
              <a:gd name="connsiteX1" fmla="*/ 9877735 w 9877735"/>
              <a:gd name="connsiteY1" fmla="*/ 60827 h 6960078"/>
              <a:gd name="connsiteX2" fmla="*/ 8963335 w 9877735"/>
              <a:gd name="connsiteY2" fmla="*/ 0 h 6960078"/>
              <a:gd name="connsiteX3" fmla="*/ 8729034 w 9877735"/>
              <a:gd name="connsiteY3" fmla="*/ 106287 h 6960078"/>
              <a:gd name="connsiteX4" fmla="*/ 6530790 w 9877735"/>
              <a:gd name="connsiteY4" fmla="*/ 1402426 h 6960078"/>
              <a:gd name="connsiteX5" fmla="*/ 6524852 w 9877735"/>
              <a:gd name="connsiteY5" fmla="*/ 5962431 h 6960078"/>
              <a:gd name="connsiteX6" fmla="*/ 8294675 w 9877735"/>
              <a:gd name="connsiteY6" fmla="*/ 6960078 h 6960078"/>
              <a:gd name="connsiteX7" fmla="*/ 0 w 9877735"/>
              <a:gd name="connsiteY7" fmla="*/ 6960078 h 6960078"/>
              <a:gd name="connsiteX8" fmla="*/ 0 w 9877735"/>
              <a:gd name="connsiteY8" fmla="*/ 102078 h 6960078"/>
              <a:gd name="connsiteX0" fmla="*/ 0 w 8963335"/>
              <a:gd name="connsiteY0" fmla="*/ 102078 h 6960078"/>
              <a:gd name="connsiteX1" fmla="*/ 8502698 w 8963335"/>
              <a:gd name="connsiteY1" fmla="*/ 88328 h 6960078"/>
              <a:gd name="connsiteX2" fmla="*/ 8963335 w 8963335"/>
              <a:gd name="connsiteY2" fmla="*/ 0 h 6960078"/>
              <a:gd name="connsiteX3" fmla="*/ 8729034 w 8963335"/>
              <a:gd name="connsiteY3" fmla="*/ 106287 h 6960078"/>
              <a:gd name="connsiteX4" fmla="*/ 6530790 w 8963335"/>
              <a:gd name="connsiteY4" fmla="*/ 1402426 h 6960078"/>
              <a:gd name="connsiteX5" fmla="*/ 6524852 w 8963335"/>
              <a:gd name="connsiteY5" fmla="*/ 5962431 h 6960078"/>
              <a:gd name="connsiteX6" fmla="*/ 8294675 w 8963335"/>
              <a:gd name="connsiteY6" fmla="*/ 6960078 h 6960078"/>
              <a:gd name="connsiteX7" fmla="*/ 0 w 8963335"/>
              <a:gd name="connsiteY7" fmla="*/ 6960078 h 6960078"/>
              <a:gd name="connsiteX8" fmla="*/ 0 w 8963335"/>
              <a:gd name="connsiteY8" fmla="*/ 102078 h 6960078"/>
              <a:gd name="connsiteX0" fmla="*/ 0 w 9073338"/>
              <a:gd name="connsiteY0" fmla="*/ 157080 h 7015080"/>
              <a:gd name="connsiteX1" fmla="*/ 8502698 w 9073338"/>
              <a:gd name="connsiteY1" fmla="*/ 143330 h 7015080"/>
              <a:gd name="connsiteX2" fmla="*/ 9073338 w 9073338"/>
              <a:gd name="connsiteY2" fmla="*/ 0 h 7015080"/>
              <a:gd name="connsiteX3" fmla="*/ 8729034 w 9073338"/>
              <a:gd name="connsiteY3" fmla="*/ 161289 h 7015080"/>
              <a:gd name="connsiteX4" fmla="*/ 6530790 w 9073338"/>
              <a:gd name="connsiteY4" fmla="*/ 1457428 h 7015080"/>
              <a:gd name="connsiteX5" fmla="*/ 6524852 w 9073338"/>
              <a:gd name="connsiteY5" fmla="*/ 6017433 h 7015080"/>
              <a:gd name="connsiteX6" fmla="*/ 8294675 w 9073338"/>
              <a:gd name="connsiteY6" fmla="*/ 7015080 h 7015080"/>
              <a:gd name="connsiteX7" fmla="*/ 0 w 9073338"/>
              <a:gd name="connsiteY7" fmla="*/ 7015080 h 7015080"/>
              <a:gd name="connsiteX8" fmla="*/ 0 w 9073338"/>
              <a:gd name="connsiteY8" fmla="*/ 157080 h 7015080"/>
              <a:gd name="connsiteX0" fmla="*/ 0 w 8729034"/>
              <a:gd name="connsiteY0" fmla="*/ 13750 h 6871750"/>
              <a:gd name="connsiteX1" fmla="*/ 8502698 w 8729034"/>
              <a:gd name="connsiteY1" fmla="*/ 0 h 6871750"/>
              <a:gd name="connsiteX2" fmla="*/ 8729034 w 8729034"/>
              <a:gd name="connsiteY2" fmla="*/ 17959 h 6871750"/>
              <a:gd name="connsiteX3" fmla="*/ 6530790 w 8729034"/>
              <a:gd name="connsiteY3" fmla="*/ 1314098 h 6871750"/>
              <a:gd name="connsiteX4" fmla="*/ 6524852 w 8729034"/>
              <a:gd name="connsiteY4" fmla="*/ 5874103 h 6871750"/>
              <a:gd name="connsiteX5" fmla="*/ 8294675 w 8729034"/>
              <a:gd name="connsiteY5" fmla="*/ 6871750 h 6871750"/>
              <a:gd name="connsiteX6" fmla="*/ 0 w 8729034"/>
              <a:gd name="connsiteY6" fmla="*/ 6871750 h 6871750"/>
              <a:gd name="connsiteX7" fmla="*/ 0 w 8729034"/>
              <a:gd name="connsiteY7" fmla="*/ 13750 h 6871750"/>
              <a:gd name="connsiteX0" fmla="*/ 0 w 8729034"/>
              <a:gd name="connsiteY0" fmla="*/ 0 h 6858000"/>
              <a:gd name="connsiteX1" fmla="*/ 8729034 w 8729034"/>
              <a:gd name="connsiteY1" fmla="*/ 4209 h 6858000"/>
              <a:gd name="connsiteX2" fmla="*/ 6530790 w 8729034"/>
              <a:gd name="connsiteY2" fmla="*/ 1300348 h 6858000"/>
              <a:gd name="connsiteX3" fmla="*/ 6524852 w 8729034"/>
              <a:gd name="connsiteY3" fmla="*/ 5860353 h 6858000"/>
              <a:gd name="connsiteX4" fmla="*/ 8294675 w 8729034"/>
              <a:gd name="connsiteY4" fmla="*/ 6858000 h 6858000"/>
              <a:gd name="connsiteX5" fmla="*/ 0 w 8729034"/>
              <a:gd name="connsiteY5" fmla="*/ 6858000 h 6858000"/>
              <a:gd name="connsiteX6" fmla="*/ 0 w 8729034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9034" h="6858000">
                <a:moveTo>
                  <a:pt x="0" y="0"/>
                </a:moveTo>
                <a:lnTo>
                  <a:pt x="8729034" y="4209"/>
                </a:lnTo>
                <a:lnTo>
                  <a:pt x="6530790" y="1300348"/>
                </a:lnTo>
                <a:cubicBezTo>
                  <a:pt x="6528811" y="2820350"/>
                  <a:pt x="6526831" y="4340351"/>
                  <a:pt x="6524852" y="5860353"/>
                </a:cubicBezTo>
                <a:lnTo>
                  <a:pt x="8294675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</p:spPr>
        <p:txBody>
          <a:bodyPr wrap="square" lIns="720000" tIns="1080000" rIns="2880000" bIns="2880000" anchor="ctr">
            <a:noAutofit/>
          </a:bodyPr>
          <a:lstStyle>
            <a:lvl1pPr marL="0" indent="0" algn="l">
              <a:buNone/>
              <a:defRPr/>
            </a:lvl1pPr>
          </a:lstStyle>
          <a:p>
            <a:r>
              <a:rPr lang="en-GB"/>
              <a:t>Click on icon to insert image (include Alt Text)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27E4BE3-E42C-8244-A45B-E827863EFF29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Icon&#10;&#10;Description automatically generated with medium confidence">
            <a:extLst>
              <a:ext uri="{FF2B5EF4-FFF2-40B4-BE49-F238E27FC236}">
                <a16:creationId xmlns:a16="http://schemas.microsoft.com/office/drawing/2014/main" id="{57E530F0-478C-D742-82D7-BD35CB9F7D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73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ote and imag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Hexagon 3">
            <a:extLst>
              <a:ext uri="{FF2B5EF4-FFF2-40B4-BE49-F238E27FC236}">
                <a16:creationId xmlns:a16="http://schemas.microsoft.com/office/drawing/2014/main" id="{15BF2317-F58F-4046-A84A-45857550CCA4}"/>
              </a:ext>
            </a:extLst>
          </p:cNvPr>
          <p:cNvSpPr/>
          <p:nvPr userDrawn="1"/>
        </p:nvSpPr>
        <p:spPr>
          <a:xfrm rot="5400000">
            <a:off x="5926744" y="595440"/>
            <a:ext cx="6866053" cy="5669837"/>
          </a:xfrm>
          <a:custGeom>
            <a:avLst/>
            <a:gdLst>
              <a:gd name="connsiteX0" fmla="*/ 0 w 7261412"/>
              <a:gd name="connsiteY0" fmla="*/ 3059206 h 6118412"/>
              <a:gd name="connsiteX1" fmla="*/ 1005194 w 7261412"/>
              <a:gd name="connsiteY1" fmla="*/ 1 h 6118412"/>
              <a:gd name="connsiteX2" fmla="*/ 6256218 w 7261412"/>
              <a:gd name="connsiteY2" fmla="*/ 1 h 6118412"/>
              <a:gd name="connsiteX3" fmla="*/ 7261412 w 7261412"/>
              <a:gd name="connsiteY3" fmla="*/ 3059206 h 6118412"/>
              <a:gd name="connsiteX4" fmla="*/ 6256218 w 7261412"/>
              <a:gd name="connsiteY4" fmla="*/ 6118411 h 6118412"/>
              <a:gd name="connsiteX5" fmla="*/ 1005194 w 7261412"/>
              <a:gd name="connsiteY5" fmla="*/ 6118411 h 6118412"/>
              <a:gd name="connsiteX6" fmla="*/ 0 w 7261412"/>
              <a:gd name="connsiteY6" fmla="*/ 3059206 h 6118412"/>
              <a:gd name="connsiteX0" fmla="*/ 0 w 7267350"/>
              <a:gd name="connsiteY0" fmla="*/ 3059205 h 6118410"/>
              <a:gd name="connsiteX1" fmla="*/ 1005194 w 7267350"/>
              <a:gd name="connsiteY1" fmla="*/ 0 h 6118410"/>
              <a:gd name="connsiteX2" fmla="*/ 6256218 w 7267350"/>
              <a:gd name="connsiteY2" fmla="*/ 0 h 6118410"/>
              <a:gd name="connsiteX3" fmla="*/ 7267350 w 7267350"/>
              <a:gd name="connsiteY3" fmla="*/ 4341740 h 6118410"/>
              <a:gd name="connsiteX4" fmla="*/ 6256218 w 7267350"/>
              <a:gd name="connsiteY4" fmla="*/ 6118410 h 6118410"/>
              <a:gd name="connsiteX5" fmla="*/ 1005194 w 7267350"/>
              <a:gd name="connsiteY5" fmla="*/ 6118410 h 6118410"/>
              <a:gd name="connsiteX6" fmla="*/ 0 w 7267350"/>
              <a:gd name="connsiteY6" fmla="*/ 3059205 h 6118410"/>
              <a:gd name="connsiteX0" fmla="*/ 0 w 7277496"/>
              <a:gd name="connsiteY0" fmla="*/ 3059205 h 6118410"/>
              <a:gd name="connsiteX1" fmla="*/ 1005194 w 7277496"/>
              <a:gd name="connsiteY1" fmla="*/ 0 h 6118410"/>
              <a:gd name="connsiteX2" fmla="*/ 7277496 w 7277496"/>
              <a:gd name="connsiteY2" fmla="*/ 457200 h 6118410"/>
              <a:gd name="connsiteX3" fmla="*/ 7267350 w 7277496"/>
              <a:gd name="connsiteY3" fmla="*/ 4341740 h 6118410"/>
              <a:gd name="connsiteX4" fmla="*/ 6256218 w 7277496"/>
              <a:gd name="connsiteY4" fmla="*/ 6118410 h 6118410"/>
              <a:gd name="connsiteX5" fmla="*/ 1005194 w 7277496"/>
              <a:gd name="connsiteY5" fmla="*/ 6118410 h 6118410"/>
              <a:gd name="connsiteX6" fmla="*/ 0 w 7277496"/>
              <a:gd name="connsiteY6" fmla="*/ 3059205 h 6118410"/>
              <a:gd name="connsiteX0" fmla="*/ 0 w 7277496"/>
              <a:gd name="connsiteY0" fmla="*/ 2607943 h 5667148"/>
              <a:gd name="connsiteX1" fmla="*/ 405490 w 7277496"/>
              <a:gd name="connsiteY1" fmla="*/ 0 h 5667148"/>
              <a:gd name="connsiteX2" fmla="*/ 7277496 w 7277496"/>
              <a:gd name="connsiteY2" fmla="*/ 5938 h 5667148"/>
              <a:gd name="connsiteX3" fmla="*/ 7267350 w 7277496"/>
              <a:gd name="connsiteY3" fmla="*/ 3890478 h 5667148"/>
              <a:gd name="connsiteX4" fmla="*/ 6256218 w 7277496"/>
              <a:gd name="connsiteY4" fmla="*/ 5667148 h 5667148"/>
              <a:gd name="connsiteX5" fmla="*/ 1005194 w 7277496"/>
              <a:gd name="connsiteY5" fmla="*/ 5667148 h 5667148"/>
              <a:gd name="connsiteX6" fmla="*/ 0 w 7277496"/>
              <a:gd name="connsiteY6" fmla="*/ 2607943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599704 w 6872006"/>
              <a:gd name="connsiteY5" fmla="*/ 5667148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176088 w 6872006"/>
              <a:gd name="connsiteY0" fmla="*/ 3346088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176088 w 6872006"/>
              <a:gd name="connsiteY6" fmla="*/ 3346088 h 5667148"/>
              <a:gd name="connsiteX0" fmla="*/ 0 w 6874673"/>
              <a:gd name="connsiteY0" fmla="*/ 3469841 h 5667148"/>
              <a:gd name="connsiteX1" fmla="*/ 2667 w 6874673"/>
              <a:gd name="connsiteY1" fmla="*/ 0 h 5667148"/>
              <a:gd name="connsiteX2" fmla="*/ 6874673 w 6874673"/>
              <a:gd name="connsiteY2" fmla="*/ 5938 h 5667148"/>
              <a:gd name="connsiteX3" fmla="*/ 6864527 w 6874673"/>
              <a:gd name="connsiteY3" fmla="*/ 3890478 h 5667148"/>
              <a:gd name="connsiteX4" fmla="*/ 5863020 w 6874673"/>
              <a:gd name="connsiteY4" fmla="*/ 5667148 h 5667148"/>
              <a:gd name="connsiteX5" fmla="*/ 1303015 w 6874673"/>
              <a:gd name="connsiteY5" fmla="*/ 5661210 h 5667148"/>
              <a:gd name="connsiteX6" fmla="*/ 0 w 6874673"/>
              <a:gd name="connsiteY6" fmla="*/ 3469841 h 5667148"/>
              <a:gd name="connsiteX0" fmla="*/ 0 w 6864527"/>
              <a:gd name="connsiteY0" fmla="*/ 3469841 h 5667148"/>
              <a:gd name="connsiteX1" fmla="*/ 2667 w 6864527"/>
              <a:gd name="connsiteY1" fmla="*/ 0 h 5667148"/>
              <a:gd name="connsiteX2" fmla="*/ 6809978 w 6864527"/>
              <a:gd name="connsiteY2" fmla="*/ 87889 h 5667148"/>
              <a:gd name="connsiteX3" fmla="*/ 6864527 w 6864527"/>
              <a:gd name="connsiteY3" fmla="*/ 3890478 h 5667148"/>
              <a:gd name="connsiteX4" fmla="*/ 5863020 w 6864527"/>
              <a:gd name="connsiteY4" fmla="*/ 5667148 h 5667148"/>
              <a:gd name="connsiteX5" fmla="*/ 1303015 w 6864527"/>
              <a:gd name="connsiteY5" fmla="*/ 5661210 h 5667148"/>
              <a:gd name="connsiteX6" fmla="*/ 0 w 6864527"/>
              <a:gd name="connsiteY6" fmla="*/ 3469841 h 5667148"/>
              <a:gd name="connsiteX0" fmla="*/ 0 w 6866053"/>
              <a:gd name="connsiteY0" fmla="*/ 3472530 h 5669837"/>
              <a:gd name="connsiteX1" fmla="*/ 2667 w 6866053"/>
              <a:gd name="connsiteY1" fmla="*/ 2689 h 5669837"/>
              <a:gd name="connsiteX2" fmla="*/ 6866053 w 6866053"/>
              <a:gd name="connsiteY2" fmla="*/ 0 h 5669837"/>
              <a:gd name="connsiteX3" fmla="*/ 6864527 w 6866053"/>
              <a:gd name="connsiteY3" fmla="*/ 3893167 h 5669837"/>
              <a:gd name="connsiteX4" fmla="*/ 5863020 w 6866053"/>
              <a:gd name="connsiteY4" fmla="*/ 5669837 h 5669837"/>
              <a:gd name="connsiteX5" fmla="*/ 1303015 w 6866053"/>
              <a:gd name="connsiteY5" fmla="*/ 5663899 h 5669837"/>
              <a:gd name="connsiteX6" fmla="*/ 0 w 6866053"/>
              <a:gd name="connsiteY6" fmla="*/ 3472530 h 5669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6053" h="5669837">
                <a:moveTo>
                  <a:pt x="0" y="3472530"/>
                </a:moveTo>
                <a:lnTo>
                  <a:pt x="2667" y="2689"/>
                </a:lnTo>
                <a:lnTo>
                  <a:pt x="6866053" y="0"/>
                </a:lnTo>
                <a:cubicBezTo>
                  <a:pt x="6865544" y="1297722"/>
                  <a:pt x="6865036" y="2595445"/>
                  <a:pt x="6864527" y="3893167"/>
                </a:cubicBezTo>
                <a:lnTo>
                  <a:pt x="5863020" y="5669837"/>
                </a:lnTo>
                <a:lnTo>
                  <a:pt x="1303015" y="5663899"/>
                </a:lnTo>
                <a:lnTo>
                  <a:pt x="0" y="347253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F36C8D12-BE97-3843-92AC-2D29A889AAC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64000" y="2519999"/>
            <a:ext cx="4428148" cy="3001565"/>
          </a:xfrm>
          <a:prstGeom prst="rect">
            <a:avLst/>
          </a:prstGeom>
        </p:spPr>
        <p:txBody>
          <a:bodyPr>
            <a:noAutofit/>
          </a:bodyPr>
          <a:lstStyle>
            <a:lvl1pPr marL="216000" indent="-216000">
              <a:buNone/>
              <a:defRPr sz="24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	quote across 6 lines max”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A493359-C561-854D-9A31-F4DCF4878ED2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5AA3C2E-FFC5-DA4B-A533-3AC606F6F96A}"/>
              </a:ext>
            </a:extLst>
          </p:cNvPr>
          <p:cNvCxnSpPr/>
          <p:nvPr userDrawn="1"/>
        </p:nvCxnSpPr>
        <p:spPr>
          <a:xfrm>
            <a:off x="10724056" y="516181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icture Placeholder 20">
            <a:extLst>
              <a:ext uri="{FF2B5EF4-FFF2-40B4-BE49-F238E27FC236}">
                <a16:creationId xmlns:a16="http://schemas.microsoft.com/office/drawing/2014/main" id="{ADAAEE27-BDEF-9A4E-8C7C-9EFBD5BB811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729034" cy="6858000"/>
          </a:xfrm>
          <a:custGeom>
            <a:avLst/>
            <a:gdLst>
              <a:gd name="connsiteX0" fmla="*/ 0 w 11328400"/>
              <a:gd name="connsiteY0" fmla="*/ 0 h 6858000"/>
              <a:gd name="connsiteX1" fmla="*/ 11328400 w 11328400"/>
              <a:gd name="connsiteY1" fmla="*/ 0 h 6858000"/>
              <a:gd name="connsiteX2" fmla="*/ 11328400 w 11328400"/>
              <a:gd name="connsiteY2" fmla="*/ 1050 h 6858000"/>
              <a:gd name="connsiteX3" fmla="*/ 8729034 w 11328400"/>
              <a:gd name="connsiteY3" fmla="*/ 4209 h 6858000"/>
              <a:gd name="connsiteX4" fmla="*/ 6530790 w 11328400"/>
              <a:gd name="connsiteY4" fmla="*/ 1300348 h 6858000"/>
              <a:gd name="connsiteX5" fmla="*/ 6524852 w 11328400"/>
              <a:gd name="connsiteY5" fmla="*/ 5860353 h 6858000"/>
              <a:gd name="connsiteX6" fmla="*/ 8294675 w 11328400"/>
              <a:gd name="connsiteY6" fmla="*/ 6858000 h 6858000"/>
              <a:gd name="connsiteX7" fmla="*/ 0 w 11328400"/>
              <a:gd name="connsiteY7" fmla="*/ 6858000 h 6858000"/>
              <a:gd name="connsiteX0" fmla="*/ 0 w 11328400"/>
              <a:gd name="connsiteY0" fmla="*/ 102078 h 6960078"/>
              <a:gd name="connsiteX1" fmla="*/ 11328400 w 11328400"/>
              <a:gd name="connsiteY1" fmla="*/ 102078 h 6960078"/>
              <a:gd name="connsiteX2" fmla="*/ 8963335 w 11328400"/>
              <a:gd name="connsiteY2" fmla="*/ 0 h 6960078"/>
              <a:gd name="connsiteX3" fmla="*/ 8729034 w 11328400"/>
              <a:gd name="connsiteY3" fmla="*/ 106287 h 6960078"/>
              <a:gd name="connsiteX4" fmla="*/ 6530790 w 11328400"/>
              <a:gd name="connsiteY4" fmla="*/ 1402426 h 6960078"/>
              <a:gd name="connsiteX5" fmla="*/ 6524852 w 11328400"/>
              <a:gd name="connsiteY5" fmla="*/ 5962431 h 6960078"/>
              <a:gd name="connsiteX6" fmla="*/ 8294675 w 11328400"/>
              <a:gd name="connsiteY6" fmla="*/ 6960078 h 6960078"/>
              <a:gd name="connsiteX7" fmla="*/ 0 w 11328400"/>
              <a:gd name="connsiteY7" fmla="*/ 6960078 h 6960078"/>
              <a:gd name="connsiteX8" fmla="*/ 0 w 11328400"/>
              <a:gd name="connsiteY8" fmla="*/ 102078 h 6960078"/>
              <a:gd name="connsiteX0" fmla="*/ 0 w 9877735"/>
              <a:gd name="connsiteY0" fmla="*/ 102078 h 6960078"/>
              <a:gd name="connsiteX1" fmla="*/ 9877735 w 9877735"/>
              <a:gd name="connsiteY1" fmla="*/ 60827 h 6960078"/>
              <a:gd name="connsiteX2" fmla="*/ 8963335 w 9877735"/>
              <a:gd name="connsiteY2" fmla="*/ 0 h 6960078"/>
              <a:gd name="connsiteX3" fmla="*/ 8729034 w 9877735"/>
              <a:gd name="connsiteY3" fmla="*/ 106287 h 6960078"/>
              <a:gd name="connsiteX4" fmla="*/ 6530790 w 9877735"/>
              <a:gd name="connsiteY4" fmla="*/ 1402426 h 6960078"/>
              <a:gd name="connsiteX5" fmla="*/ 6524852 w 9877735"/>
              <a:gd name="connsiteY5" fmla="*/ 5962431 h 6960078"/>
              <a:gd name="connsiteX6" fmla="*/ 8294675 w 9877735"/>
              <a:gd name="connsiteY6" fmla="*/ 6960078 h 6960078"/>
              <a:gd name="connsiteX7" fmla="*/ 0 w 9877735"/>
              <a:gd name="connsiteY7" fmla="*/ 6960078 h 6960078"/>
              <a:gd name="connsiteX8" fmla="*/ 0 w 9877735"/>
              <a:gd name="connsiteY8" fmla="*/ 102078 h 6960078"/>
              <a:gd name="connsiteX0" fmla="*/ 0 w 8963335"/>
              <a:gd name="connsiteY0" fmla="*/ 102078 h 6960078"/>
              <a:gd name="connsiteX1" fmla="*/ 8502698 w 8963335"/>
              <a:gd name="connsiteY1" fmla="*/ 88328 h 6960078"/>
              <a:gd name="connsiteX2" fmla="*/ 8963335 w 8963335"/>
              <a:gd name="connsiteY2" fmla="*/ 0 h 6960078"/>
              <a:gd name="connsiteX3" fmla="*/ 8729034 w 8963335"/>
              <a:gd name="connsiteY3" fmla="*/ 106287 h 6960078"/>
              <a:gd name="connsiteX4" fmla="*/ 6530790 w 8963335"/>
              <a:gd name="connsiteY4" fmla="*/ 1402426 h 6960078"/>
              <a:gd name="connsiteX5" fmla="*/ 6524852 w 8963335"/>
              <a:gd name="connsiteY5" fmla="*/ 5962431 h 6960078"/>
              <a:gd name="connsiteX6" fmla="*/ 8294675 w 8963335"/>
              <a:gd name="connsiteY6" fmla="*/ 6960078 h 6960078"/>
              <a:gd name="connsiteX7" fmla="*/ 0 w 8963335"/>
              <a:gd name="connsiteY7" fmla="*/ 6960078 h 6960078"/>
              <a:gd name="connsiteX8" fmla="*/ 0 w 8963335"/>
              <a:gd name="connsiteY8" fmla="*/ 102078 h 6960078"/>
              <a:gd name="connsiteX0" fmla="*/ 0 w 9073338"/>
              <a:gd name="connsiteY0" fmla="*/ 157080 h 7015080"/>
              <a:gd name="connsiteX1" fmla="*/ 8502698 w 9073338"/>
              <a:gd name="connsiteY1" fmla="*/ 143330 h 7015080"/>
              <a:gd name="connsiteX2" fmla="*/ 9073338 w 9073338"/>
              <a:gd name="connsiteY2" fmla="*/ 0 h 7015080"/>
              <a:gd name="connsiteX3" fmla="*/ 8729034 w 9073338"/>
              <a:gd name="connsiteY3" fmla="*/ 161289 h 7015080"/>
              <a:gd name="connsiteX4" fmla="*/ 6530790 w 9073338"/>
              <a:gd name="connsiteY4" fmla="*/ 1457428 h 7015080"/>
              <a:gd name="connsiteX5" fmla="*/ 6524852 w 9073338"/>
              <a:gd name="connsiteY5" fmla="*/ 6017433 h 7015080"/>
              <a:gd name="connsiteX6" fmla="*/ 8294675 w 9073338"/>
              <a:gd name="connsiteY6" fmla="*/ 7015080 h 7015080"/>
              <a:gd name="connsiteX7" fmla="*/ 0 w 9073338"/>
              <a:gd name="connsiteY7" fmla="*/ 7015080 h 7015080"/>
              <a:gd name="connsiteX8" fmla="*/ 0 w 9073338"/>
              <a:gd name="connsiteY8" fmla="*/ 157080 h 7015080"/>
              <a:gd name="connsiteX0" fmla="*/ 0 w 8729034"/>
              <a:gd name="connsiteY0" fmla="*/ 13750 h 6871750"/>
              <a:gd name="connsiteX1" fmla="*/ 8502698 w 8729034"/>
              <a:gd name="connsiteY1" fmla="*/ 0 h 6871750"/>
              <a:gd name="connsiteX2" fmla="*/ 8729034 w 8729034"/>
              <a:gd name="connsiteY2" fmla="*/ 17959 h 6871750"/>
              <a:gd name="connsiteX3" fmla="*/ 6530790 w 8729034"/>
              <a:gd name="connsiteY3" fmla="*/ 1314098 h 6871750"/>
              <a:gd name="connsiteX4" fmla="*/ 6524852 w 8729034"/>
              <a:gd name="connsiteY4" fmla="*/ 5874103 h 6871750"/>
              <a:gd name="connsiteX5" fmla="*/ 8294675 w 8729034"/>
              <a:gd name="connsiteY5" fmla="*/ 6871750 h 6871750"/>
              <a:gd name="connsiteX6" fmla="*/ 0 w 8729034"/>
              <a:gd name="connsiteY6" fmla="*/ 6871750 h 6871750"/>
              <a:gd name="connsiteX7" fmla="*/ 0 w 8729034"/>
              <a:gd name="connsiteY7" fmla="*/ 13750 h 6871750"/>
              <a:gd name="connsiteX0" fmla="*/ 0 w 8729034"/>
              <a:gd name="connsiteY0" fmla="*/ 0 h 6858000"/>
              <a:gd name="connsiteX1" fmla="*/ 8729034 w 8729034"/>
              <a:gd name="connsiteY1" fmla="*/ 4209 h 6858000"/>
              <a:gd name="connsiteX2" fmla="*/ 6530790 w 8729034"/>
              <a:gd name="connsiteY2" fmla="*/ 1300348 h 6858000"/>
              <a:gd name="connsiteX3" fmla="*/ 6524852 w 8729034"/>
              <a:gd name="connsiteY3" fmla="*/ 5860353 h 6858000"/>
              <a:gd name="connsiteX4" fmla="*/ 8294675 w 8729034"/>
              <a:gd name="connsiteY4" fmla="*/ 6858000 h 6858000"/>
              <a:gd name="connsiteX5" fmla="*/ 0 w 8729034"/>
              <a:gd name="connsiteY5" fmla="*/ 6858000 h 6858000"/>
              <a:gd name="connsiteX6" fmla="*/ 0 w 8729034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9034" h="6858000">
                <a:moveTo>
                  <a:pt x="0" y="0"/>
                </a:moveTo>
                <a:lnTo>
                  <a:pt x="8729034" y="4209"/>
                </a:lnTo>
                <a:lnTo>
                  <a:pt x="6530790" y="1300348"/>
                </a:lnTo>
                <a:cubicBezTo>
                  <a:pt x="6528811" y="2820350"/>
                  <a:pt x="6526831" y="4340351"/>
                  <a:pt x="6524852" y="5860353"/>
                </a:cubicBezTo>
                <a:lnTo>
                  <a:pt x="8294675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</p:spPr>
        <p:txBody>
          <a:bodyPr wrap="square" lIns="720000" tIns="1080000" rIns="2880000" bIns="2880000" anchor="ctr">
            <a:noAutofit/>
          </a:bodyPr>
          <a:lstStyle>
            <a:lvl1pPr marL="0" indent="0" algn="l">
              <a:buNone/>
              <a:defRPr/>
            </a:lvl1pPr>
          </a:lstStyle>
          <a:p>
            <a:r>
              <a:rPr lang="en-GB"/>
              <a:t>Click on icon to insert image (include Alt Text)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45CAD8D-98FF-6945-83C5-957E1DF4FDF8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Icon&#10;&#10;Description automatically generated with medium confidence">
            <a:extLst>
              <a:ext uri="{FF2B5EF4-FFF2-40B4-BE49-F238E27FC236}">
                <a16:creationId xmlns:a16="http://schemas.microsoft.com/office/drawing/2014/main" id="{20E2DC7B-ED7B-0241-A022-668E6343C6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808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17E9C09-C9AF-554B-B095-D19078FA6376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C748E8E-8B34-9246-8F9A-CF165E4332AF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Icon&#10;&#10;Description automatically generated with medium confidence">
            <a:extLst>
              <a:ext uri="{FF2B5EF4-FFF2-40B4-BE49-F238E27FC236}">
                <a16:creationId xmlns:a16="http://schemas.microsoft.com/office/drawing/2014/main" id="{2C5DA4F2-D5B5-1F47-ADDA-9F6CB9A2A37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661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360000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D9C6FA-3944-D644-993B-662021B4E5C6}"/>
              </a:ext>
            </a:extLst>
          </p:cNvPr>
          <p:cNvSpPr/>
          <p:nvPr userDrawn="1"/>
        </p:nvSpPr>
        <p:spPr>
          <a:xfrm>
            <a:off x="8133940" y="1468668"/>
            <a:ext cx="3564000" cy="2333138"/>
          </a:xfrm>
          <a:prstGeom prst="rect">
            <a:avLst/>
          </a:prstGeom>
          <a:solidFill>
            <a:srgbClr val="FEF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E5C1AF-31FE-DB44-B136-14246637FAC3}"/>
              </a:ext>
            </a:extLst>
          </p:cNvPr>
          <p:cNvSpPr/>
          <p:nvPr userDrawn="1"/>
        </p:nvSpPr>
        <p:spPr>
          <a:xfrm>
            <a:off x="420267" y="1475134"/>
            <a:ext cx="3564000" cy="23266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62AE05-5656-3647-B9D0-CFD7068091A6}"/>
              </a:ext>
            </a:extLst>
          </p:cNvPr>
          <p:cNvSpPr/>
          <p:nvPr userDrawn="1"/>
        </p:nvSpPr>
        <p:spPr>
          <a:xfrm>
            <a:off x="4269571" y="1468668"/>
            <a:ext cx="3564000" cy="233313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E11EE2-9156-944A-B3A4-52D07C78468A}"/>
              </a:ext>
            </a:extLst>
          </p:cNvPr>
          <p:cNvSpPr/>
          <p:nvPr userDrawn="1"/>
        </p:nvSpPr>
        <p:spPr>
          <a:xfrm>
            <a:off x="8121158" y="3751268"/>
            <a:ext cx="3563938" cy="2373982"/>
          </a:xfrm>
          <a:prstGeom prst="rect">
            <a:avLst/>
          </a:prstGeom>
          <a:solidFill>
            <a:srgbClr val="FEF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E78520B-A4E4-8C46-9508-17A00794C941}"/>
              </a:ext>
            </a:extLst>
          </p:cNvPr>
          <p:cNvSpPr/>
          <p:nvPr userDrawn="1"/>
        </p:nvSpPr>
        <p:spPr>
          <a:xfrm>
            <a:off x="420266" y="3751267"/>
            <a:ext cx="3571563" cy="23739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565AF3-5AA4-064F-A6FF-6B510E7CA8CF}"/>
              </a:ext>
            </a:extLst>
          </p:cNvPr>
          <p:cNvSpPr/>
          <p:nvPr userDrawn="1"/>
        </p:nvSpPr>
        <p:spPr>
          <a:xfrm>
            <a:off x="4277134" y="3751267"/>
            <a:ext cx="3556437" cy="2392443"/>
          </a:xfrm>
          <a:prstGeom prst="rect">
            <a:avLst/>
          </a:prstGeom>
          <a:solidFill>
            <a:srgbClr val="F7F8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0F2D5FF-42D8-5346-9DB2-3C5556C282FC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B1A5C72-8EEA-1C4D-9558-D6E31AE267BA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Icon&#10;&#10;Description automatically generated with medium confidence">
            <a:extLst>
              <a:ext uri="{FF2B5EF4-FFF2-40B4-BE49-F238E27FC236}">
                <a16:creationId xmlns:a16="http://schemas.microsoft.com/office/drawing/2014/main" id="{C74185F0-CA2F-BB4F-ADA9-17F42BD425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729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396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C1FD6ED-EC03-AA4E-B084-D30385A2EB92}"/>
              </a:ext>
            </a:extLst>
          </p:cNvPr>
          <p:cNvCxnSpPr>
            <a:cxnSpLocks/>
          </p:cNvCxnSpPr>
          <p:nvPr userDrawn="1"/>
        </p:nvCxnSpPr>
        <p:spPr>
          <a:xfrm>
            <a:off x="432000" y="324683"/>
            <a:ext cx="378228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1311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840951D-B4BD-2B47-961E-8C9978EE5FC2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799379A-445E-8046-97B9-687D1B55B5B3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 descr="Icon&#10;&#10;Description automatically generated with medium confidence">
            <a:extLst>
              <a:ext uri="{FF2B5EF4-FFF2-40B4-BE49-F238E27FC236}">
                <a16:creationId xmlns:a16="http://schemas.microsoft.com/office/drawing/2014/main" id="{7D16603F-E3C9-DE46-B914-0B452CD0DE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868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360001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86433B-15A3-B54A-A755-D9D66C85D031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97CB3D1-C3FA-B048-9A15-C886F2389189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Icon&#10;&#10;Description automatically generated with medium confidence">
            <a:extLst>
              <a:ext uri="{FF2B5EF4-FFF2-40B4-BE49-F238E27FC236}">
                <a16:creationId xmlns:a16="http://schemas.microsoft.com/office/drawing/2014/main" id="{5F4F0E9B-4AE5-E14D-BBD8-7D3562C907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B3838597-EE74-D042-8B21-49C676E53D46}"/>
              </a:ext>
            </a:extLst>
          </p:cNvPr>
          <p:cNvSpPr/>
          <p:nvPr userDrawn="1"/>
        </p:nvSpPr>
        <p:spPr>
          <a:xfrm>
            <a:off x="9116862" y="1341701"/>
            <a:ext cx="2700000" cy="2412000"/>
          </a:xfrm>
          <a:prstGeom prst="rect">
            <a:avLst/>
          </a:prstGeom>
          <a:solidFill>
            <a:srgbClr val="FEF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5B8E6E8-A4BC-1842-9086-661CF9B47BE5}"/>
              </a:ext>
            </a:extLst>
          </p:cNvPr>
          <p:cNvSpPr/>
          <p:nvPr userDrawn="1"/>
        </p:nvSpPr>
        <p:spPr>
          <a:xfrm>
            <a:off x="3285663" y="1341701"/>
            <a:ext cx="2700000" cy="2412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A13BAC2-C3E9-8C41-AC18-A67D03496566}"/>
              </a:ext>
            </a:extLst>
          </p:cNvPr>
          <p:cNvSpPr/>
          <p:nvPr userDrawn="1"/>
        </p:nvSpPr>
        <p:spPr>
          <a:xfrm>
            <a:off x="6201023" y="1341701"/>
            <a:ext cx="2700000" cy="2412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1C1C97F-AD6E-FB48-9592-D29E2653C386}"/>
              </a:ext>
            </a:extLst>
          </p:cNvPr>
          <p:cNvSpPr/>
          <p:nvPr userDrawn="1"/>
        </p:nvSpPr>
        <p:spPr>
          <a:xfrm>
            <a:off x="369824" y="1341701"/>
            <a:ext cx="2700000" cy="241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D949821-E381-C549-BB69-B1906F96AF44}"/>
              </a:ext>
            </a:extLst>
          </p:cNvPr>
          <p:cNvSpPr/>
          <p:nvPr userDrawn="1"/>
        </p:nvSpPr>
        <p:spPr>
          <a:xfrm>
            <a:off x="9102764" y="3753700"/>
            <a:ext cx="2700000" cy="2359927"/>
          </a:xfrm>
          <a:prstGeom prst="rect">
            <a:avLst/>
          </a:prstGeom>
          <a:solidFill>
            <a:srgbClr val="FEF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B7ADB49-BFB8-2845-A78D-3C638C6F226B}"/>
              </a:ext>
            </a:extLst>
          </p:cNvPr>
          <p:cNvSpPr/>
          <p:nvPr userDrawn="1"/>
        </p:nvSpPr>
        <p:spPr>
          <a:xfrm>
            <a:off x="6201023" y="3753701"/>
            <a:ext cx="2700000" cy="23599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C2F4F02-777B-2445-B2BA-8C02502B30D7}"/>
              </a:ext>
            </a:extLst>
          </p:cNvPr>
          <p:cNvSpPr/>
          <p:nvPr userDrawn="1"/>
        </p:nvSpPr>
        <p:spPr>
          <a:xfrm>
            <a:off x="3295816" y="3753700"/>
            <a:ext cx="2700000" cy="23599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59DC7A8-1F9A-7644-8EF4-600483332CC9}"/>
              </a:ext>
            </a:extLst>
          </p:cNvPr>
          <p:cNvSpPr/>
          <p:nvPr userDrawn="1"/>
        </p:nvSpPr>
        <p:spPr>
          <a:xfrm>
            <a:off x="369824" y="3753700"/>
            <a:ext cx="2700000" cy="2359926"/>
          </a:xfrm>
          <a:prstGeom prst="rect">
            <a:avLst/>
          </a:prstGeom>
          <a:solidFill>
            <a:srgbClr val="F7F8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449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360000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73B2D60-ED44-3544-89FE-43763D74DD7A}"/>
              </a:ext>
            </a:extLst>
          </p:cNvPr>
          <p:cNvSpPr/>
          <p:nvPr userDrawn="1"/>
        </p:nvSpPr>
        <p:spPr>
          <a:xfrm>
            <a:off x="3295816" y="4555398"/>
            <a:ext cx="2700000" cy="1603081"/>
          </a:xfrm>
          <a:prstGeom prst="rect">
            <a:avLst/>
          </a:prstGeom>
          <a:solidFill>
            <a:srgbClr val="F7F8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C303F96-8B5D-7244-A4D5-D530F883B54B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917821C-2760-A941-AC88-40FAC402CFFD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Icon&#10;&#10;Description automatically generated with medium confidence">
            <a:extLst>
              <a:ext uri="{FF2B5EF4-FFF2-40B4-BE49-F238E27FC236}">
                <a16:creationId xmlns:a16="http://schemas.microsoft.com/office/drawing/2014/main" id="{9D76A0C8-5F7B-5840-8CCE-20CA02DAC9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49E57FC3-6D9D-4946-8073-5164368F25BC}"/>
              </a:ext>
            </a:extLst>
          </p:cNvPr>
          <p:cNvSpPr/>
          <p:nvPr userDrawn="1"/>
        </p:nvSpPr>
        <p:spPr>
          <a:xfrm>
            <a:off x="6218008" y="4574480"/>
            <a:ext cx="2700000" cy="16030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E7BFB9D-D67D-6D46-B5EA-09B3EAC97DEA}"/>
              </a:ext>
            </a:extLst>
          </p:cNvPr>
          <p:cNvSpPr/>
          <p:nvPr userDrawn="1"/>
        </p:nvSpPr>
        <p:spPr>
          <a:xfrm>
            <a:off x="6218008" y="3854480"/>
            <a:ext cx="2700000" cy="720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356780C-8467-894F-9BD2-21F5F360A7D5}"/>
              </a:ext>
            </a:extLst>
          </p:cNvPr>
          <p:cNvSpPr/>
          <p:nvPr userDrawn="1"/>
        </p:nvSpPr>
        <p:spPr>
          <a:xfrm>
            <a:off x="3295816" y="2045081"/>
            <a:ext cx="2700000" cy="16030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F0CE83D-DD8E-AE48-BBC4-5D19C2FD0062}"/>
              </a:ext>
            </a:extLst>
          </p:cNvPr>
          <p:cNvSpPr/>
          <p:nvPr userDrawn="1"/>
        </p:nvSpPr>
        <p:spPr>
          <a:xfrm>
            <a:off x="3295816" y="1325081"/>
            <a:ext cx="2700000" cy="720000"/>
          </a:xfrm>
          <a:prstGeom prst="rect">
            <a:avLst/>
          </a:prstGeom>
          <a:solidFill>
            <a:schemeClr val="accent3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26AE2C5-8D75-5144-BB01-2BDFDDE9C93A}"/>
              </a:ext>
            </a:extLst>
          </p:cNvPr>
          <p:cNvSpPr/>
          <p:nvPr userDrawn="1"/>
        </p:nvSpPr>
        <p:spPr>
          <a:xfrm>
            <a:off x="3295816" y="3854480"/>
            <a:ext cx="2700000" cy="72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2081BE-A1F6-704F-B48B-BB07F6216FE3}"/>
              </a:ext>
            </a:extLst>
          </p:cNvPr>
          <p:cNvSpPr/>
          <p:nvPr userDrawn="1"/>
        </p:nvSpPr>
        <p:spPr>
          <a:xfrm>
            <a:off x="9133847" y="2045081"/>
            <a:ext cx="2700000" cy="16030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EAF5FAA-1DC5-1340-A437-761DE12AC6FF}"/>
              </a:ext>
            </a:extLst>
          </p:cNvPr>
          <p:cNvSpPr/>
          <p:nvPr userDrawn="1"/>
        </p:nvSpPr>
        <p:spPr>
          <a:xfrm>
            <a:off x="9133847" y="1325081"/>
            <a:ext cx="2700000" cy="720000"/>
          </a:xfrm>
          <a:prstGeom prst="rect">
            <a:avLst/>
          </a:prstGeom>
          <a:solidFill>
            <a:schemeClr val="accent3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4182F10-25D8-FB49-B67F-8816C9C278E5}"/>
              </a:ext>
            </a:extLst>
          </p:cNvPr>
          <p:cNvSpPr/>
          <p:nvPr userDrawn="1"/>
        </p:nvSpPr>
        <p:spPr>
          <a:xfrm>
            <a:off x="6214831" y="2045081"/>
            <a:ext cx="2700000" cy="16030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4D49C2B-5BC4-B643-BB15-72BEF7426325}"/>
              </a:ext>
            </a:extLst>
          </p:cNvPr>
          <p:cNvSpPr/>
          <p:nvPr userDrawn="1"/>
        </p:nvSpPr>
        <p:spPr>
          <a:xfrm>
            <a:off x="6214831" y="1325081"/>
            <a:ext cx="2700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08295FF-67D2-A442-9E66-CC760EAA4D6E}"/>
              </a:ext>
            </a:extLst>
          </p:cNvPr>
          <p:cNvSpPr/>
          <p:nvPr userDrawn="1"/>
        </p:nvSpPr>
        <p:spPr>
          <a:xfrm>
            <a:off x="358153" y="2045081"/>
            <a:ext cx="2700000" cy="16030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8DDF5D6-8FC1-5F4A-9E3B-ED93F08C2F75}"/>
              </a:ext>
            </a:extLst>
          </p:cNvPr>
          <p:cNvSpPr/>
          <p:nvPr userDrawn="1"/>
        </p:nvSpPr>
        <p:spPr>
          <a:xfrm>
            <a:off x="358153" y="1325081"/>
            <a:ext cx="2700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2850056-67D3-5649-B084-655636A68EFD}"/>
              </a:ext>
            </a:extLst>
          </p:cNvPr>
          <p:cNvSpPr/>
          <p:nvPr userDrawn="1"/>
        </p:nvSpPr>
        <p:spPr>
          <a:xfrm>
            <a:off x="358153" y="4574480"/>
            <a:ext cx="2700000" cy="16030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7BBC6A8-F2D6-F642-8AF0-E7FD6359AF51}"/>
              </a:ext>
            </a:extLst>
          </p:cNvPr>
          <p:cNvSpPr/>
          <p:nvPr userDrawn="1"/>
        </p:nvSpPr>
        <p:spPr>
          <a:xfrm>
            <a:off x="358153" y="3854480"/>
            <a:ext cx="2700000" cy="720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4740D03-9ED8-8D4E-982C-ACB8BDF0E9CC}"/>
              </a:ext>
            </a:extLst>
          </p:cNvPr>
          <p:cNvSpPr/>
          <p:nvPr userDrawn="1"/>
        </p:nvSpPr>
        <p:spPr>
          <a:xfrm>
            <a:off x="9140200" y="4574479"/>
            <a:ext cx="2700000" cy="1603081"/>
          </a:xfrm>
          <a:prstGeom prst="rect">
            <a:avLst/>
          </a:prstGeom>
          <a:solidFill>
            <a:srgbClr val="F7F8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EE131D9-627E-AB41-9D70-3A34801A9458}"/>
              </a:ext>
            </a:extLst>
          </p:cNvPr>
          <p:cNvSpPr/>
          <p:nvPr userDrawn="1"/>
        </p:nvSpPr>
        <p:spPr>
          <a:xfrm>
            <a:off x="9140200" y="3873561"/>
            <a:ext cx="2700000" cy="72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0197597A-2690-0847-AA13-9581781E1FC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5076" y="1415341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EFFBA4F4-3D70-FA40-A76C-C50FE0ADEB0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332739" y="1428096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1D658630-BA32-3A42-877A-E81A5E36789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754" y="1428096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5EEA00FC-B1C9-A24F-8F48-3E5B1C6FA9C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170770" y="1415341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A25AA656-2FAB-0D4A-A936-B8E24E9F90A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7776" y="3929941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8EB77E2A-7F1A-664D-B78E-81D3CB1EB29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345439" y="3942696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8B9D8CB7-44C7-214F-8416-0102C43289A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64454" y="3942696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E510081F-B8F0-A944-B5A6-A7005AE377A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183470" y="3929941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2636412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360000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DDC528-E0AB-484C-A627-36835D90A99A}"/>
              </a:ext>
            </a:extLst>
          </p:cNvPr>
          <p:cNvSpPr/>
          <p:nvPr userDrawn="1"/>
        </p:nvSpPr>
        <p:spPr>
          <a:xfrm>
            <a:off x="9144000" y="4555400"/>
            <a:ext cx="2700000" cy="1603080"/>
          </a:xfrm>
          <a:prstGeom prst="rect">
            <a:avLst/>
          </a:prstGeom>
          <a:solidFill>
            <a:srgbClr val="FEF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73B2D60-ED44-3544-89FE-43763D74DD7A}"/>
              </a:ext>
            </a:extLst>
          </p:cNvPr>
          <p:cNvSpPr/>
          <p:nvPr userDrawn="1"/>
        </p:nvSpPr>
        <p:spPr>
          <a:xfrm>
            <a:off x="3295816" y="4555398"/>
            <a:ext cx="2700000" cy="1603081"/>
          </a:xfrm>
          <a:prstGeom prst="rect">
            <a:avLst/>
          </a:prstGeom>
          <a:solidFill>
            <a:srgbClr val="F7F8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C303F96-8B5D-7244-A4D5-D530F883B54B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917821C-2760-A941-AC88-40FAC402CFFD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Icon&#10;&#10;Description automatically generated with medium confidence">
            <a:extLst>
              <a:ext uri="{FF2B5EF4-FFF2-40B4-BE49-F238E27FC236}">
                <a16:creationId xmlns:a16="http://schemas.microsoft.com/office/drawing/2014/main" id="{9D76A0C8-5F7B-5840-8CCE-20CA02DAC9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FC07A11E-E677-BB4B-BDC2-B11149D9CCC8}"/>
              </a:ext>
            </a:extLst>
          </p:cNvPr>
          <p:cNvSpPr/>
          <p:nvPr userDrawn="1"/>
        </p:nvSpPr>
        <p:spPr>
          <a:xfrm>
            <a:off x="9144000" y="3835400"/>
            <a:ext cx="2700000" cy="720000"/>
          </a:xfrm>
          <a:prstGeom prst="rect">
            <a:avLst/>
          </a:prstGeom>
          <a:solidFill>
            <a:srgbClr val="FEF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9E57FC3-6D9D-4946-8073-5164368F25BC}"/>
              </a:ext>
            </a:extLst>
          </p:cNvPr>
          <p:cNvSpPr/>
          <p:nvPr userDrawn="1"/>
        </p:nvSpPr>
        <p:spPr>
          <a:xfrm>
            <a:off x="6218008" y="4574480"/>
            <a:ext cx="2700000" cy="1603080"/>
          </a:xfrm>
          <a:prstGeom prst="rect">
            <a:avLst/>
          </a:prstGeom>
          <a:solidFill>
            <a:srgbClr val="D2E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E7BFB9D-D67D-6D46-B5EA-09B3EAC97DEA}"/>
              </a:ext>
            </a:extLst>
          </p:cNvPr>
          <p:cNvSpPr/>
          <p:nvPr userDrawn="1"/>
        </p:nvSpPr>
        <p:spPr>
          <a:xfrm>
            <a:off x="6218008" y="3854480"/>
            <a:ext cx="2700000" cy="72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356780C-8467-894F-9BD2-21F5F360A7D5}"/>
              </a:ext>
            </a:extLst>
          </p:cNvPr>
          <p:cNvSpPr/>
          <p:nvPr userDrawn="1"/>
        </p:nvSpPr>
        <p:spPr>
          <a:xfrm>
            <a:off x="3295816" y="2045081"/>
            <a:ext cx="2700000" cy="16030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F0CE83D-DD8E-AE48-BBC4-5D19C2FD0062}"/>
              </a:ext>
            </a:extLst>
          </p:cNvPr>
          <p:cNvSpPr/>
          <p:nvPr userDrawn="1"/>
        </p:nvSpPr>
        <p:spPr>
          <a:xfrm>
            <a:off x="3295816" y="1325081"/>
            <a:ext cx="2700000" cy="72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26AE2C5-8D75-5144-BB01-2BDFDDE9C93A}"/>
              </a:ext>
            </a:extLst>
          </p:cNvPr>
          <p:cNvSpPr/>
          <p:nvPr userDrawn="1"/>
        </p:nvSpPr>
        <p:spPr>
          <a:xfrm>
            <a:off x="3295816" y="3854480"/>
            <a:ext cx="2700000" cy="72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2081BE-A1F6-704F-B48B-BB07F6216FE3}"/>
              </a:ext>
            </a:extLst>
          </p:cNvPr>
          <p:cNvSpPr/>
          <p:nvPr userDrawn="1"/>
        </p:nvSpPr>
        <p:spPr>
          <a:xfrm>
            <a:off x="9133847" y="2045081"/>
            <a:ext cx="2700000" cy="16030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EAF5FAA-1DC5-1340-A437-761DE12AC6FF}"/>
              </a:ext>
            </a:extLst>
          </p:cNvPr>
          <p:cNvSpPr/>
          <p:nvPr userDrawn="1"/>
        </p:nvSpPr>
        <p:spPr>
          <a:xfrm>
            <a:off x="9133847" y="1325081"/>
            <a:ext cx="2700000" cy="720000"/>
          </a:xfrm>
          <a:prstGeom prst="rect">
            <a:avLst/>
          </a:prstGeom>
          <a:solidFill>
            <a:schemeClr val="accent3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4182F10-25D8-FB49-B67F-8816C9C278E5}"/>
              </a:ext>
            </a:extLst>
          </p:cNvPr>
          <p:cNvSpPr/>
          <p:nvPr userDrawn="1"/>
        </p:nvSpPr>
        <p:spPr>
          <a:xfrm>
            <a:off x="6214831" y="2045081"/>
            <a:ext cx="2700000" cy="16030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4D49C2B-5BC4-B643-BB15-72BEF7426325}"/>
              </a:ext>
            </a:extLst>
          </p:cNvPr>
          <p:cNvSpPr/>
          <p:nvPr userDrawn="1"/>
        </p:nvSpPr>
        <p:spPr>
          <a:xfrm>
            <a:off x="6214831" y="1325081"/>
            <a:ext cx="2700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08295FF-67D2-A442-9E66-CC760EAA4D6E}"/>
              </a:ext>
            </a:extLst>
          </p:cNvPr>
          <p:cNvSpPr/>
          <p:nvPr userDrawn="1"/>
        </p:nvSpPr>
        <p:spPr>
          <a:xfrm>
            <a:off x="358153" y="2045081"/>
            <a:ext cx="2700000" cy="16030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8DDF5D6-8FC1-5F4A-9E3B-ED93F08C2F75}"/>
              </a:ext>
            </a:extLst>
          </p:cNvPr>
          <p:cNvSpPr/>
          <p:nvPr userDrawn="1"/>
        </p:nvSpPr>
        <p:spPr>
          <a:xfrm>
            <a:off x="358153" y="1325081"/>
            <a:ext cx="2700000" cy="720000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2850056-67D3-5649-B084-655636A68EFD}"/>
              </a:ext>
            </a:extLst>
          </p:cNvPr>
          <p:cNvSpPr/>
          <p:nvPr userDrawn="1"/>
        </p:nvSpPr>
        <p:spPr>
          <a:xfrm>
            <a:off x="358153" y="4574480"/>
            <a:ext cx="2700000" cy="1603080"/>
          </a:xfrm>
          <a:prstGeom prst="rect">
            <a:avLst/>
          </a:prstGeom>
          <a:solidFill>
            <a:srgbClr val="C2E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7BBC6A8-F2D6-F642-8AF0-E7FD6359AF51}"/>
              </a:ext>
            </a:extLst>
          </p:cNvPr>
          <p:cNvSpPr/>
          <p:nvPr userDrawn="1"/>
        </p:nvSpPr>
        <p:spPr>
          <a:xfrm>
            <a:off x="358153" y="3854480"/>
            <a:ext cx="2700000" cy="720000"/>
          </a:xfrm>
          <a:prstGeom prst="rect">
            <a:avLst/>
          </a:prstGeom>
          <a:solidFill>
            <a:srgbClr val="9DD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264A2F12-DDDB-384B-9C77-2E0F398EDF9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5076" y="1415341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6E1B213D-9BFF-3F4B-A35C-1C5A45CF65D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332739" y="1428096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E7BFF57D-F56F-1D4B-BD54-B00F32863C6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754" y="1428096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1E47DC0F-4FEF-5B40-82B9-2234591E376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170770" y="1415341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1A98B410-C69E-3F46-BD5C-78219838E22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7776" y="3929941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37118A98-662D-F848-B62B-2198A0209D3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345439" y="3942696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2C57190C-06A8-9E45-A1B6-8A7A95CD34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64454" y="3942696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93F1C3F7-A3A3-A841-8B01-AEAA67C1210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183470" y="3929941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080513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360000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73B2D60-ED44-3544-89FE-43763D74DD7A}"/>
              </a:ext>
            </a:extLst>
          </p:cNvPr>
          <p:cNvSpPr/>
          <p:nvPr userDrawn="1"/>
        </p:nvSpPr>
        <p:spPr>
          <a:xfrm>
            <a:off x="4056639" y="4555398"/>
            <a:ext cx="3096000" cy="1603081"/>
          </a:xfrm>
          <a:prstGeom prst="rect">
            <a:avLst/>
          </a:prstGeom>
          <a:solidFill>
            <a:srgbClr val="F7F8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C303F96-8B5D-7244-A4D5-D530F883B54B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917821C-2760-A941-AC88-40FAC402CFFD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Icon&#10;&#10;Description automatically generated with medium confidence">
            <a:extLst>
              <a:ext uri="{FF2B5EF4-FFF2-40B4-BE49-F238E27FC236}">
                <a16:creationId xmlns:a16="http://schemas.microsoft.com/office/drawing/2014/main" id="{9D76A0C8-5F7B-5840-8CCE-20CA02DAC9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49E57FC3-6D9D-4946-8073-5164368F25BC}"/>
              </a:ext>
            </a:extLst>
          </p:cNvPr>
          <p:cNvSpPr/>
          <p:nvPr userDrawn="1"/>
        </p:nvSpPr>
        <p:spPr>
          <a:xfrm>
            <a:off x="7672200" y="4574480"/>
            <a:ext cx="3096000" cy="16030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E7BFB9D-D67D-6D46-B5EA-09B3EAC97DEA}"/>
              </a:ext>
            </a:extLst>
          </p:cNvPr>
          <p:cNvSpPr/>
          <p:nvPr userDrawn="1"/>
        </p:nvSpPr>
        <p:spPr>
          <a:xfrm>
            <a:off x="7672200" y="3854480"/>
            <a:ext cx="3096000" cy="720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356780C-8467-894F-9BD2-21F5F360A7D5}"/>
              </a:ext>
            </a:extLst>
          </p:cNvPr>
          <p:cNvSpPr/>
          <p:nvPr userDrawn="1"/>
        </p:nvSpPr>
        <p:spPr>
          <a:xfrm>
            <a:off x="4019715" y="2069021"/>
            <a:ext cx="3096000" cy="16030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F0CE83D-DD8E-AE48-BBC4-5D19C2FD0062}"/>
              </a:ext>
            </a:extLst>
          </p:cNvPr>
          <p:cNvSpPr/>
          <p:nvPr userDrawn="1"/>
        </p:nvSpPr>
        <p:spPr>
          <a:xfrm>
            <a:off x="4019715" y="1349021"/>
            <a:ext cx="3096000" cy="720000"/>
          </a:xfrm>
          <a:prstGeom prst="rect">
            <a:avLst/>
          </a:prstGeom>
          <a:solidFill>
            <a:schemeClr val="accent3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26AE2C5-8D75-5144-BB01-2BDFDDE9C93A}"/>
              </a:ext>
            </a:extLst>
          </p:cNvPr>
          <p:cNvSpPr/>
          <p:nvPr userDrawn="1"/>
        </p:nvSpPr>
        <p:spPr>
          <a:xfrm>
            <a:off x="4056639" y="3854480"/>
            <a:ext cx="3096000" cy="72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4182F10-25D8-FB49-B67F-8816C9C278E5}"/>
              </a:ext>
            </a:extLst>
          </p:cNvPr>
          <p:cNvSpPr/>
          <p:nvPr userDrawn="1"/>
        </p:nvSpPr>
        <p:spPr>
          <a:xfrm>
            <a:off x="7672200" y="2045081"/>
            <a:ext cx="3096000" cy="16030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4D49C2B-5BC4-B643-BB15-72BEF7426325}"/>
              </a:ext>
            </a:extLst>
          </p:cNvPr>
          <p:cNvSpPr/>
          <p:nvPr userDrawn="1"/>
        </p:nvSpPr>
        <p:spPr>
          <a:xfrm>
            <a:off x="7672200" y="1325081"/>
            <a:ext cx="3096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08295FF-67D2-A442-9E66-CC760EAA4D6E}"/>
              </a:ext>
            </a:extLst>
          </p:cNvPr>
          <p:cNvSpPr/>
          <p:nvPr userDrawn="1"/>
        </p:nvSpPr>
        <p:spPr>
          <a:xfrm>
            <a:off x="358152" y="2045081"/>
            <a:ext cx="3096000" cy="16030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8DDF5D6-8FC1-5F4A-9E3B-ED93F08C2F75}"/>
              </a:ext>
            </a:extLst>
          </p:cNvPr>
          <p:cNvSpPr/>
          <p:nvPr userDrawn="1"/>
        </p:nvSpPr>
        <p:spPr>
          <a:xfrm>
            <a:off x="358152" y="1325081"/>
            <a:ext cx="3096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2850056-67D3-5649-B084-655636A68EFD}"/>
              </a:ext>
            </a:extLst>
          </p:cNvPr>
          <p:cNvSpPr/>
          <p:nvPr userDrawn="1"/>
        </p:nvSpPr>
        <p:spPr>
          <a:xfrm>
            <a:off x="358152" y="4574480"/>
            <a:ext cx="3096000" cy="16030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7BBC6A8-F2D6-F642-8AF0-E7FD6359AF51}"/>
              </a:ext>
            </a:extLst>
          </p:cNvPr>
          <p:cNvSpPr/>
          <p:nvPr userDrawn="1"/>
        </p:nvSpPr>
        <p:spPr>
          <a:xfrm>
            <a:off x="358152" y="3854480"/>
            <a:ext cx="3096000" cy="720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0197597A-2690-0847-AA13-9581781E1FC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5076" y="1415341"/>
            <a:ext cx="3059076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EFFBA4F4-3D70-FA40-A76C-C50FE0ADEB0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56639" y="1452036"/>
            <a:ext cx="3059076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1D658630-BA32-3A42-877A-E81A5E36789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709122" y="1428096"/>
            <a:ext cx="2968447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A25AA656-2FAB-0D4A-A936-B8E24E9F90A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7776" y="3929941"/>
            <a:ext cx="3046376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8EB77E2A-7F1A-664D-B78E-81D3CB1EB29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081451" y="3942696"/>
            <a:ext cx="3046376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8B9D8CB7-44C7-214F-8416-0102C43289A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718645" y="3942696"/>
            <a:ext cx="2955747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2701026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360000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DDC528-E0AB-484C-A627-36835D90A99A}"/>
              </a:ext>
            </a:extLst>
          </p:cNvPr>
          <p:cNvSpPr/>
          <p:nvPr userDrawn="1"/>
        </p:nvSpPr>
        <p:spPr>
          <a:xfrm>
            <a:off x="4746000" y="2069021"/>
            <a:ext cx="2700000" cy="1603080"/>
          </a:xfrm>
          <a:prstGeom prst="rect">
            <a:avLst/>
          </a:prstGeom>
          <a:solidFill>
            <a:srgbClr val="FEF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73B2D60-ED44-3544-89FE-43763D74DD7A}"/>
              </a:ext>
            </a:extLst>
          </p:cNvPr>
          <p:cNvSpPr/>
          <p:nvPr userDrawn="1"/>
        </p:nvSpPr>
        <p:spPr>
          <a:xfrm>
            <a:off x="3295816" y="4555398"/>
            <a:ext cx="2700000" cy="1603081"/>
          </a:xfrm>
          <a:prstGeom prst="rect">
            <a:avLst/>
          </a:prstGeom>
          <a:solidFill>
            <a:srgbClr val="F7F8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C303F96-8B5D-7244-A4D5-D530F883B54B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917821C-2760-A941-AC88-40FAC402CFFD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Icon&#10;&#10;Description automatically generated with medium confidence">
            <a:extLst>
              <a:ext uri="{FF2B5EF4-FFF2-40B4-BE49-F238E27FC236}">
                <a16:creationId xmlns:a16="http://schemas.microsoft.com/office/drawing/2014/main" id="{9D76A0C8-5F7B-5840-8CCE-20CA02DAC9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FC07A11E-E677-BB4B-BDC2-B11149D9CCC8}"/>
              </a:ext>
            </a:extLst>
          </p:cNvPr>
          <p:cNvSpPr/>
          <p:nvPr userDrawn="1"/>
        </p:nvSpPr>
        <p:spPr>
          <a:xfrm>
            <a:off x="4746000" y="1349021"/>
            <a:ext cx="2700000" cy="720000"/>
          </a:xfrm>
          <a:prstGeom prst="rect">
            <a:avLst/>
          </a:prstGeom>
          <a:solidFill>
            <a:srgbClr val="FEF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9E57FC3-6D9D-4946-8073-5164368F25BC}"/>
              </a:ext>
            </a:extLst>
          </p:cNvPr>
          <p:cNvSpPr/>
          <p:nvPr userDrawn="1"/>
        </p:nvSpPr>
        <p:spPr>
          <a:xfrm>
            <a:off x="6218008" y="4574480"/>
            <a:ext cx="2700000" cy="1603080"/>
          </a:xfrm>
          <a:prstGeom prst="rect">
            <a:avLst/>
          </a:prstGeom>
          <a:solidFill>
            <a:srgbClr val="D2E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E7BFB9D-D67D-6D46-B5EA-09B3EAC97DEA}"/>
              </a:ext>
            </a:extLst>
          </p:cNvPr>
          <p:cNvSpPr/>
          <p:nvPr userDrawn="1"/>
        </p:nvSpPr>
        <p:spPr>
          <a:xfrm>
            <a:off x="6218008" y="3854480"/>
            <a:ext cx="2700000" cy="72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26AE2C5-8D75-5144-BB01-2BDFDDE9C93A}"/>
              </a:ext>
            </a:extLst>
          </p:cNvPr>
          <p:cNvSpPr/>
          <p:nvPr userDrawn="1"/>
        </p:nvSpPr>
        <p:spPr>
          <a:xfrm>
            <a:off x="3295816" y="3854480"/>
            <a:ext cx="2700000" cy="72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2081BE-A1F6-704F-B48B-BB07F6216FE3}"/>
              </a:ext>
            </a:extLst>
          </p:cNvPr>
          <p:cNvSpPr/>
          <p:nvPr userDrawn="1"/>
        </p:nvSpPr>
        <p:spPr>
          <a:xfrm>
            <a:off x="7686047" y="2069021"/>
            <a:ext cx="2700000" cy="16030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EAF5FAA-1DC5-1340-A437-761DE12AC6FF}"/>
              </a:ext>
            </a:extLst>
          </p:cNvPr>
          <p:cNvSpPr/>
          <p:nvPr userDrawn="1"/>
        </p:nvSpPr>
        <p:spPr>
          <a:xfrm>
            <a:off x="7686047" y="1349021"/>
            <a:ext cx="2700000" cy="720000"/>
          </a:xfrm>
          <a:prstGeom prst="rect">
            <a:avLst/>
          </a:prstGeom>
          <a:solidFill>
            <a:schemeClr val="accent3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4182F10-25D8-FB49-B67F-8816C9C278E5}"/>
              </a:ext>
            </a:extLst>
          </p:cNvPr>
          <p:cNvSpPr/>
          <p:nvPr userDrawn="1"/>
        </p:nvSpPr>
        <p:spPr>
          <a:xfrm>
            <a:off x="9116862" y="4555398"/>
            <a:ext cx="2700000" cy="16030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4D49C2B-5BC4-B643-BB15-72BEF7426325}"/>
              </a:ext>
            </a:extLst>
          </p:cNvPr>
          <p:cNvSpPr/>
          <p:nvPr userDrawn="1"/>
        </p:nvSpPr>
        <p:spPr>
          <a:xfrm>
            <a:off x="9116862" y="3835398"/>
            <a:ext cx="2700000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08295FF-67D2-A442-9E66-CC760EAA4D6E}"/>
              </a:ext>
            </a:extLst>
          </p:cNvPr>
          <p:cNvSpPr/>
          <p:nvPr userDrawn="1"/>
        </p:nvSpPr>
        <p:spPr>
          <a:xfrm>
            <a:off x="1805953" y="2069021"/>
            <a:ext cx="2700000" cy="16030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8DDF5D6-8FC1-5F4A-9E3B-ED93F08C2F75}"/>
              </a:ext>
            </a:extLst>
          </p:cNvPr>
          <p:cNvSpPr/>
          <p:nvPr userDrawn="1"/>
        </p:nvSpPr>
        <p:spPr>
          <a:xfrm>
            <a:off x="1805953" y="1349021"/>
            <a:ext cx="2700000" cy="720000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2850056-67D3-5649-B084-655636A68EFD}"/>
              </a:ext>
            </a:extLst>
          </p:cNvPr>
          <p:cNvSpPr/>
          <p:nvPr userDrawn="1"/>
        </p:nvSpPr>
        <p:spPr>
          <a:xfrm>
            <a:off x="358153" y="4574480"/>
            <a:ext cx="2700000" cy="1603080"/>
          </a:xfrm>
          <a:prstGeom prst="rect">
            <a:avLst/>
          </a:prstGeom>
          <a:solidFill>
            <a:srgbClr val="C2E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7BBC6A8-F2D6-F642-8AF0-E7FD6359AF51}"/>
              </a:ext>
            </a:extLst>
          </p:cNvPr>
          <p:cNvSpPr/>
          <p:nvPr userDrawn="1"/>
        </p:nvSpPr>
        <p:spPr>
          <a:xfrm>
            <a:off x="358153" y="3854480"/>
            <a:ext cx="2700000" cy="720000"/>
          </a:xfrm>
          <a:prstGeom prst="rect">
            <a:avLst/>
          </a:prstGeom>
          <a:solidFill>
            <a:srgbClr val="9DD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264A2F12-DDDB-384B-9C77-2E0F398EDF9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842876" y="1439281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E7BFF57D-F56F-1D4B-BD54-B00F32863C6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53785" y="3938413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1E47DC0F-4FEF-5B40-82B9-2234591E376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22970" y="1439281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1A98B410-C69E-3F46-BD5C-78219838E22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07776" y="3929941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37118A98-662D-F848-B62B-2198A0209D3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345439" y="3942696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2C57190C-06A8-9E45-A1B6-8A7A95CD34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64454" y="3942696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93F1C3F7-A3A3-A841-8B01-AEAA67C1210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785470" y="1443562"/>
            <a:ext cx="2626153" cy="537765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599072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at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4526DCC-7114-C446-8185-BDF9E0B61633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C63B202-7D02-8946-A786-F4DAB8528AE5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Icon&#10;&#10;Description automatically generated with medium confidence">
            <a:extLst>
              <a:ext uri="{FF2B5EF4-FFF2-40B4-BE49-F238E27FC236}">
                <a16:creationId xmlns:a16="http://schemas.microsoft.com/office/drawing/2014/main" id="{A9D2A59B-9EC7-8149-BA72-1C3AF57779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538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at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BC586C7-C6C7-CB40-BB24-4F108DBF8FAF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A9C8C3F-999B-F14F-9943-9AAA40F9C103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Icon&#10;&#10;Description automatically generated with medium confidence">
            <a:extLst>
              <a:ext uri="{FF2B5EF4-FFF2-40B4-BE49-F238E27FC236}">
                <a16:creationId xmlns:a16="http://schemas.microsoft.com/office/drawing/2014/main" id="{E21413AB-050D-7B42-B164-F8110DEB68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38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612000" y="2466000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1999" y="2519999"/>
            <a:ext cx="6539077" cy="314224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Section heading running over multiple lines but max of three lines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9D49428-E57D-9F4A-BB51-A28ECC51DCF6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t>‹#›</a:t>
            </a:fld>
            <a:endParaRPr lang="en-GB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187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2708" y="2106000"/>
            <a:ext cx="4780615" cy="41030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Clr>
                <a:schemeClr val="tx1"/>
              </a:buClr>
              <a:buNone/>
              <a:defRPr sz="2200" b="1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err="1"/>
              <a:t>Subheader</a:t>
            </a:r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0" y="2743200"/>
            <a:ext cx="11404111" cy="3294063"/>
          </a:xfrm>
          <a:prstGeom prst="rect">
            <a:avLst/>
          </a:prstGeom>
        </p:spPr>
        <p:txBody>
          <a:bodyPr lIns="0" tIns="0" rIns="0" bIns="0" numCol="3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432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2708" y="2106000"/>
            <a:ext cx="4780615" cy="41030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Clr>
                <a:schemeClr val="tx1"/>
              </a:buClr>
              <a:buNone/>
              <a:defRPr sz="2200" b="1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err="1"/>
              <a:t>Subheader</a:t>
            </a:r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1" y="2743200"/>
            <a:ext cx="5683250" cy="329406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88000" indent="-28800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526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pPr algn="r"/>
              <a:t>‹#›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EF456E7-F404-A541-B6E9-27C1B10EC60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image icon in centre to insert a photo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7BD488D-4939-6A48-BB33-B4443138E79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08" y="2106000"/>
            <a:ext cx="4780615" cy="41030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Clr>
                <a:schemeClr val="tx1"/>
              </a:buClr>
              <a:buNone/>
              <a:defRPr sz="2200" b="1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err="1"/>
              <a:t>Subheader</a:t>
            </a:r>
            <a:endParaRPr lang="en-GB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C7501C30-9078-994C-9F7C-D73C2E78C7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1" y="2743200"/>
            <a:ext cx="5683250" cy="329406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88000" indent="-28800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accent6"/>
              </a:buClr>
              <a:buFont typeface="Arial" panose="020B0604020202020204" pitchFamily="34" charset="0"/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5888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access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1191600" y="946120"/>
            <a:ext cx="865108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‹#›</a:t>
            </a:fld>
            <a:endParaRPr lang="en-GB" sz="120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F1649F8-C95E-B04E-A0E7-F89193CC97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90366" y="1389478"/>
            <a:ext cx="9811265" cy="346672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4200" b="0">
                <a:solidFill>
                  <a:schemeClr val="bg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“Showcase quotation</a:t>
            </a:r>
            <a:br>
              <a:rPr lang="en-GB"/>
            </a:br>
            <a:r>
              <a:rPr lang="en-GB"/>
              <a:t>with centred text over multiple</a:t>
            </a:r>
            <a:br>
              <a:rPr lang="en-GB"/>
            </a:br>
            <a:r>
              <a:rPr lang="en-GB"/>
              <a:t>lines, try to make a harmonious left aligned shape like this or</a:t>
            </a:r>
            <a:br>
              <a:rPr lang="en-GB"/>
            </a:br>
            <a:r>
              <a:rPr lang="en-GB"/>
              <a:t>something similar”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D406466E-798B-BE4C-B09F-C1B1244AAB6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91600" y="5096236"/>
            <a:ext cx="3890150" cy="8969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>
                <a:solidFill>
                  <a:schemeClr val="bg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/>
              <a:t>Name Surname,</a:t>
            </a:r>
            <a:br>
              <a:rPr lang="en-GB"/>
            </a:br>
            <a:r>
              <a:rPr lang="en-GB"/>
              <a:t>Job Title</a:t>
            </a:r>
          </a:p>
        </p:txBody>
      </p:sp>
    </p:spTree>
    <p:extLst>
      <p:ext uri="{BB962C8B-B14F-4D97-AF65-F5344CB8AC3E}">
        <p14:creationId xmlns:p14="http://schemas.microsoft.com/office/powerpoint/2010/main" val="4241671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xt boxes x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2370978" y="1089953"/>
            <a:ext cx="3564000" cy="2413034"/>
          </a:xfrm>
          <a:prstGeom prst="rect">
            <a:avLst/>
          </a:prstGeom>
          <a:solidFill>
            <a:srgbClr val="FEF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E7ED11E-4751-6140-AC11-8C5B88B96EE4}"/>
              </a:ext>
            </a:extLst>
          </p:cNvPr>
          <p:cNvSpPr/>
          <p:nvPr userDrawn="1"/>
        </p:nvSpPr>
        <p:spPr>
          <a:xfrm>
            <a:off x="6257024" y="1090987"/>
            <a:ext cx="3564000" cy="2411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FD6A08D-6DD3-C845-8B17-CC9297B607DC}"/>
              </a:ext>
            </a:extLst>
          </p:cNvPr>
          <p:cNvSpPr/>
          <p:nvPr userDrawn="1"/>
        </p:nvSpPr>
        <p:spPr>
          <a:xfrm>
            <a:off x="412708" y="3749267"/>
            <a:ext cx="3564000" cy="2412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5A7277B-59DD-844A-A364-77AED24CBAC1}"/>
              </a:ext>
            </a:extLst>
          </p:cNvPr>
          <p:cNvSpPr/>
          <p:nvPr userDrawn="1"/>
        </p:nvSpPr>
        <p:spPr>
          <a:xfrm>
            <a:off x="4339760" y="3751041"/>
            <a:ext cx="3564000" cy="24102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C04B02F-94D2-6E4A-ADC2-EE378D70C248}"/>
              </a:ext>
            </a:extLst>
          </p:cNvPr>
          <p:cNvSpPr/>
          <p:nvPr userDrawn="1"/>
        </p:nvSpPr>
        <p:spPr>
          <a:xfrm>
            <a:off x="8259249" y="3749266"/>
            <a:ext cx="3564000" cy="2410225"/>
          </a:xfrm>
          <a:prstGeom prst="rect">
            <a:avLst/>
          </a:prstGeom>
          <a:solidFill>
            <a:srgbClr val="FEF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0F81D218-E72F-F84F-B0C3-EC8A11107F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98A53CB-426C-B342-B137-3AEC46933955}"/>
              </a:ext>
            </a:extLst>
          </p:cNvPr>
          <p:cNvCxnSpPr/>
          <p:nvPr userDrawn="1"/>
        </p:nvCxnSpPr>
        <p:spPr>
          <a:xfrm>
            <a:off x="432000" y="440588"/>
            <a:ext cx="612000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40E3174C-A939-C14B-850E-C1182CCB101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726" y="6318433"/>
            <a:ext cx="121920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390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head, 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2708" y="396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2708" y="2106000"/>
            <a:ext cx="4780615" cy="41030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Clr>
                <a:schemeClr val="tx1"/>
              </a:buClr>
              <a:buNone/>
              <a:defRPr sz="2200" b="1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err="1"/>
              <a:t>Subheader</a:t>
            </a:r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0" y="2743200"/>
            <a:ext cx="11404111" cy="329406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811EFE6-8459-894B-B264-C7ADCA2098C4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76BE4DD-D06D-8A4F-86C4-BDACA2A1C58F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Icon&#10;&#10;Description automatically generated with medium confidence">
            <a:extLst>
              <a:ext uri="{FF2B5EF4-FFF2-40B4-BE49-F238E27FC236}">
                <a16:creationId xmlns:a16="http://schemas.microsoft.com/office/drawing/2014/main" id="{C2B2B84D-B519-8A49-BF2C-8B0513492C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994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reaker Heading1-Blue-DarkBlue-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>
            <a:extLst>
              <a:ext uri="{FF2B5EF4-FFF2-40B4-BE49-F238E27FC236}">
                <a16:creationId xmlns:a16="http://schemas.microsoft.com/office/drawing/2014/main" id="{9F646EF1-A854-D948-8B35-3629377E56C8}"/>
              </a:ext>
            </a:extLst>
          </p:cNvPr>
          <p:cNvSpPr/>
          <p:nvPr userDrawn="1"/>
        </p:nvSpPr>
        <p:spPr>
          <a:xfrm>
            <a:off x="1" y="-1"/>
            <a:ext cx="12201359" cy="6874203"/>
          </a:xfrm>
          <a:custGeom>
            <a:avLst/>
            <a:gdLst>
              <a:gd name="connsiteX0" fmla="*/ 3013279 w 12201359"/>
              <a:gd name="connsiteY0" fmla="*/ 0 h 6874203"/>
              <a:gd name="connsiteX1" fmla="*/ 6369358 w 12201359"/>
              <a:gd name="connsiteY1" fmla="*/ 0 h 6874203"/>
              <a:gd name="connsiteX2" fmla="*/ 6369358 w 12201359"/>
              <a:gd name="connsiteY2" fmla="*/ 1 h 6874203"/>
              <a:gd name="connsiteX3" fmla="*/ 6687400 w 12201359"/>
              <a:gd name="connsiteY3" fmla="*/ 1 h 6874203"/>
              <a:gd name="connsiteX4" fmla="*/ 12201359 w 12201359"/>
              <a:gd name="connsiteY4" fmla="*/ 3274124 h 6874203"/>
              <a:gd name="connsiteX5" fmla="*/ 12201359 w 12201359"/>
              <a:gd name="connsiteY5" fmla="*/ 3453757 h 6874203"/>
              <a:gd name="connsiteX6" fmla="*/ 6642906 w 12201359"/>
              <a:gd name="connsiteY6" fmla="*/ 6874201 h 6874203"/>
              <a:gd name="connsiteX7" fmla="*/ 6169181 w 12201359"/>
              <a:gd name="connsiteY7" fmla="*/ 6874201 h 6874203"/>
              <a:gd name="connsiteX8" fmla="*/ 6169181 w 12201359"/>
              <a:gd name="connsiteY8" fmla="*/ 6874200 h 6874203"/>
              <a:gd name="connsiteX9" fmla="*/ 3013282 w 12201359"/>
              <a:gd name="connsiteY9" fmla="*/ 6874200 h 6874203"/>
              <a:gd name="connsiteX10" fmla="*/ 3013282 w 12201359"/>
              <a:gd name="connsiteY10" fmla="*/ 6874203 h 6874203"/>
              <a:gd name="connsiteX11" fmla="*/ 0 w 12201359"/>
              <a:gd name="connsiteY11" fmla="*/ 5158862 h 6874203"/>
              <a:gd name="connsiteX12" fmla="*/ 0 w 12201359"/>
              <a:gd name="connsiteY12" fmla="*/ 1715343 h 6874203"/>
              <a:gd name="connsiteX13" fmla="*/ 3013279 w 12201359"/>
              <a:gd name="connsiteY13" fmla="*/ 3 h 6874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201359" h="6874203">
                <a:moveTo>
                  <a:pt x="3013279" y="0"/>
                </a:moveTo>
                <a:lnTo>
                  <a:pt x="6369358" y="0"/>
                </a:lnTo>
                <a:lnTo>
                  <a:pt x="6369358" y="1"/>
                </a:lnTo>
                <a:lnTo>
                  <a:pt x="6687400" y="1"/>
                </a:lnTo>
                <a:lnTo>
                  <a:pt x="12201359" y="3274124"/>
                </a:lnTo>
                <a:lnTo>
                  <a:pt x="12201359" y="3453757"/>
                </a:lnTo>
                <a:lnTo>
                  <a:pt x="6642906" y="6874201"/>
                </a:lnTo>
                <a:lnTo>
                  <a:pt x="6169181" y="6874201"/>
                </a:lnTo>
                <a:lnTo>
                  <a:pt x="6169181" y="6874200"/>
                </a:lnTo>
                <a:lnTo>
                  <a:pt x="3013282" y="6874200"/>
                </a:lnTo>
                <a:lnTo>
                  <a:pt x="3013282" y="6874203"/>
                </a:lnTo>
                <a:lnTo>
                  <a:pt x="0" y="5158862"/>
                </a:lnTo>
                <a:lnTo>
                  <a:pt x="0" y="1715343"/>
                </a:lnTo>
                <a:lnTo>
                  <a:pt x="3013279" y="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2000" y="3564000"/>
            <a:ext cx="3890150" cy="8969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/>
              <a:t>Section subhead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612000" y="2466000"/>
            <a:ext cx="86510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2000" y="2520000"/>
            <a:ext cx="6948488" cy="9636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6000" b="1">
                <a:solidFill>
                  <a:schemeClr val="bg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Breaker heading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t>‹#›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BC9D35F3-F38A-4B48-B445-8B71C27BBB05}"/>
              </a:ext>
            </a:extLst>
          </p:cNvPr>
          <p:cNvSpPr/>
          <p:nvPr userDrawn="1"/>
        </p:nvSpPr>
        <p:spPr>
          <a:xfrm>
            <a:off x="0" y="5116665"/>
            <a:ext cx="3013281" cy="1741335"/>
          </a:xfrm>
          <a:prstGeom prst="triangle">
            <a:avLst>
              <a:gd name="adj" fmla="val 204"/>
            </a:avLst>
          </a:prstGeom>
          <a:solidFill>
            <a:srgbClr val="1D6D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49CEB0A3-C9DB-A645-9ABD-D36ED51A0FA4}"/>
              </a:ext>
            </a:extLst>
          </p:cNvPr>
          <p:cNvSpPr/>
          <p:nvPr userDrawn="1"/>
        </p:nvSpPr>
        <p:spPr>
          <a:xfrm rot="10800000" flipH="1">
            <a:off x="0" y="0"/>
            <a:ext cx="3155902" cy="1825819"/>
          </a:xfrm>
          <a:prstGeom prst="triangle">
            <a:avLst>
              <a:gd name="adj" fmla="val 20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0C338501-D6A2-404C-B5AE-898883EAAC0E}"/>
              </a:ext>
            </a:extLst>
          </p:cNvPr>
          <p:cNvSpPr/>
          <p:nvPr userDrawn="1"/>
        </p:nvSpPr>
        <p:spPr>
          <a:xfrm flipH="1">
            <a:off x="6369360" y="3428999"/>
            <a:ext cx="5832000" cy="3445200"/>
          </a:xfrm>
          <a:prstGeom prst="triangle">
            <a:avLst>
              <a:gd name="adj" fmla="val 95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E85AD8FB-F082-4548-935A-2C5B222A8524}"/>
              </a:ext>
            </a:extLst>
          </p:cNvPr>
          <p:cNvSpPr/>
          <p:nvPr userDrawn="1"/>
        </p:nvSpPr>
        <p:spPr>
          <a:xfrm rot="10800000">
            <a:off x="6511981" y="0"/>
            <a:ext cx="5689379" cy="3429000"/>
          </a:xfrm>
          <a:prstGeom prst="triangle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483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reaker Heading1-White-GreyBlue-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04632" y="3694793"/>
            <a:ext cx="3890150" cy="8969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accent6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/>
              <a:t>Section subhead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3504632" y="2596793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04632" y="2650793"/>
            <a:ext cx="6948488" cy="9636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6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Breaker heading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t>‹#›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0C338501-D6A2-404C-B5AE-898883EAAC0E}"/>
              </a:ext>
            </a:extLst>
          </p:cNvPr>
          <p:cNvSpPr/>
          <p:nvPr userDrawn="1"/>
        </p:nvSpPr>
        <p:spPr>
          <a:xfrm flipH="1">
            <a:off x="9095952" y="5136253"/>
            <a:ext cx="3105408" cy="1721747"/>
          </a:xfrm>
          <a:prstGeom prst="triangle">
            <a:avLst>
              <a:gd name="adj" fmla="val 95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en-GB"/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E85AD8FB-F082-4548-935A-2C5B222A8524}"/>
              </a:ext>
            </a:extLst>
          </p:cNvPr>
          <p:cNvSpPr/>
          <p:nvPr userDrawn="1"/>
        </p:nvSpPr>
        <p:spPr>
          <a:xfrm rot="10800000">
            <a:off x="10757647" y="-1"/>
            <a:ext cx="1443713" cy="806929"/>
          </a:xfrm>
          <a:prstGeom prst="triangle">
            <a:avLst>
              <a:gd name="adj" fmla="val 0"/>
            </a:avLst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56EE44E-EF26-2149-9E44-D15EE698595D}"/>
              </a:ext>
            </a:extLst>
          </p:cNvPr>
          <p:cNvGrpSpPr/>
          <p:nvPr userDrawn="1"/>
        </p:nvGrpSpPr>
        <p:grpSpPr>
          <a:xfrm>
            <a:off x="0" y="-1478450"/>
            <a:ext cx="3504632" cy="5605670"/>
            <a:chOff x="0" y="-1477348"/>
            <a:chExt cx="3504632" cy="560567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0887ED7-B8F9-6446-B1FD-586D94C2D43B}"/>
                </a:ext>
              </a:extLst>
            </p:cNvPr>
            <p:cNvSpPr/>
            <p:nvPr userDrawn="1"/>
          </p:nvSpPr>
          <p:spPr>
            <a:xfrm rot="16200000" flipH="1">
              <a:off x="-908461" y="-284771"/>
              <a:ext cx="5605670" cy="3220516"/>
            </a:xfrm>
            <a:custGeom>
              <a:avLst/>
              <a:gdLst>
                <a:gd name="connsiteX0" fmla="*/ 1477346 w 5605670"/>
                <a:gd name="connsiteY0" fmla="*/ 625267 h 3220516"/>
                <a:gd name="connsiteX1" fmla="*/ 1477346 w 5605670"/>
                <a:gd name="connsiteY1" fmla="*/ 3220516 h 3220516"/>
                <a:gd name="connsiteX2" fmla="*/ 3772391 w 5605670"/>
                <a:gd name="connsiteY2" fmla="*/ 3220516 h 3220516"/>
                <a:gd name="connsiteX3" fmla="*/ 5605670 w 5605670"/>
                <a:gd name="connsiteY3" fmla="*/ 0 h 3220516"/>
                <a:gd name="connsiteX4" fmla="*/ 1833279 w 5605670"/>
                <a:gd name="connsiteY4" fmla="*/ 0 h 3220516"/>
                <a:gd name="connsiteX5" fmla="*/ 0 w 5605670"/>
                <a:gd name="connsiteY5" fmla="*/ 3220516 h 3220516"/>
                <a:gd name="connsiteX6" fmla="*/ 386485 w 5605670"/>
                <a:gd name="connsiteY6" fmla="*/ 3220516 h 3220516"/>
                <a:gd name="connsiteX7" fmla="*/ 386485 w 5605670"/>
                <a:gd name="connsiteY7" fmla="*/ 2541579 h 3220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05670" h="3220516">
                  <a:moveTo>
                    <a:pt x="1477346" y="625267"/>
                  </a:moveTo>
                  <a:lnTo>
                    <a:pt x="1477346" y="3220516"/>
                  </a:lnTo>
                  <a:lnTo>
                    <a:pt x="3772391" y="3220516"/>
                  </a:lnTo>
                  <a:lnTo>
                    <a:pt x="5605670" y="0"/>
                  </a:lnTo>
                  <a:lnTo>
                    <a:pt x="1833279" y="0"/>
                  </a:lnTo>
                  <a:close/>
                  <a:moveTo>
                    <a:pt x="0" y="3220516"/>
                  </a:moveTo>
                  <a:lnTo>
                    <a:pt x="386485" y="3220516"/>
                  </a:lnTo>
                  <a:lnTo>
                    <a:pt x="386485" y="2541579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172279B-367D-E44E-81F2-7F70962D6F60}"/>
                </a:ext>
              </a:extLst>
            </p:cNvPr>
            <p:cNvSpPr/>
            <p:nvPr userDrawn="1"/>
          </p:nvSpPr>
          <p:spPr>
            <a:xfrm rot="5400000">
              <a:off x="-1825004" y="2019203"/>
              <a:ext cx="3934123" cy="284115"/>
            </a:xfrm>
            <a:custGeom>
              <a:avLst/>
              <a:gdLst>
                <a:gd name="connsiteX0" fmla="*/ 0 w 3934123"/>
                <a:gd name="connsiteY0" fmla="*/ 284115 h 284115"/>
                <a:gd name="connsiteX1" fmla="*/ 161732 w 3934123"/>
                <a:gd name="connsiteY1" fmla="*/ 0 h 284115"/>
                <a:gd name="connsiteX2" fmla="*/ 3934123 w 3934123"/>
                <a:gd name="connsiteY2" fmla="*/ 0 h 284115"/>
                <a:gd name="connsiteX3" fmla="*/ 3772391 w 3934123"/>
                <a:gd name="connsiteY3" fmla="*/ 284115 h 284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34123" h="284115">
                  <a:moveTo>
                    <a:pt x="0" y="284115"/>
                  </a:moveTo>
                  <a:lnTo>
                    <a:pt x="161732" y="0"/>
                  </a:lnTo>
                  <a:lnTo>
                    <a:pt x="3934123" y="0"/>
                  </a:lnTo>
                  <a:lnTo>
                    <a:pt x="3772391" y="28411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A664D66-9260-754C-B87A-96F731693A59}"/>
                </a:ext>
              </a:extLst>
            </p:cNvPr>
            <p:cNvSpPr/>
            <p:nvPr userDrawn="1"/>
          </p:nvSpPr>
          <p:spPr>
            <a:xfrm rot="10800000">
              <a:off x="0" y="-2"/>
              <a:ext cx="940749" cy="358775"/>
            </a:xfrm>
            <a:custGeom>
              <a:avLst/>
              <a:gdLst>
                <a:gd name="connsiteX0" fmla="*/ 940749 w 940749"/>
                <a:gd name="connsiteY0" fmla="*/ 358775 h 358775"/>
                <a:gd name="connsiteX1" fmla="*/ 0 w 940749"/>
                <a:gd name="connsiteY1" fmla="*/ 358775 h 358775"/>
                <a:gd name="connsiteX2" fmla="*/ 656636 w 940749"/>
                <a:gd name="connsiteY2" fmla="*/ 0 h 358775"/>
                <a:gd name="connsiteX3" fmla="*/ 940749 w 940749"/>
                <a:gd name="connsiteY3" fmla="*/ 155235 h 358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0749" h="358775">
                  <a:moveTo>
                    <a:pt x="940749" y="358775"/>
                  </a:moveTo>
                  <a:lnTo>
                    <a:pt x="0" y="358775"/>
                  </a:lnTo>
                  <a:lnTo>
                    <a:pt x="656636" y="0"/>
                  </a:lnTo>
                  <a:lnTo>
                    <a:pt x="940749" y="155235"/>
                  </a:lnTo>
                  <a:close/>
                </a:path>
              </a:pathLst>
            </a:custGeom>
            <a:solidFill>
              <a:srgbClr val="F9FAF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865958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reaker Heading-White-LightBlue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2000" y="3564000"/>
            <a:ext cx="3890150" cy="8969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accent6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/>
              <a:t>Breaker Subhead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612000" y="2466000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2775" y="2520000"/>
            <a:ext cx="6948488" cy="9636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6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Breaker heading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AFF3D3-CDC6-A84E-8619-C7516A51AEA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2" name="Triangle 1">
            <a:extLst>
              <a:ext uri="{FF2B5EF4-FFF2-40B4-BE49-F238E27FC236}">
                <a16:creationId xmlns:a16="http://schemas.microsoft.com/office/drawing/2014/main" id="{0369DD8A-6714-C044-8032-1FFBF0D343F4}"/>
              </a:ext>
            </a:extLst>
          </p:cNvPr>
          <p:cNvSpPr/>
          <p:nvPr userDrawn="1"/>
        </p:nvSpPr>
        <p:spPr>
          <a:xfrm>
            <a:off x="2557075" y="5987891"/>
            <a:ext cx="2951545" cy="870109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7CEFCCE9-171D-FD49-8081-550253C861F6}"/>
              </a:ext>
            </a:extLst>
          </p:cNvPr>
          <p:cNvSpPr/>
          <p:nvPr userDrawn="1"/>
        </p:nvSpPr>
        <p:spPr>
          <a:xfrm>
            <a:off x="7792410" y="1697493"/>
            <a:ext cx="4399590" cy="4707484"/>
          </a:xfrm>
          <a:custGeom>
            <a:avLst/>
            <a:gdLst>
              <a:gd name="connsiteX0" fmla="*/ 3667329 w 4399590"/>
              <a:gd name="connsiteY0" fmla="*/ 0 h 4707484"/>
              <a:gd name="connsiteX1" fmla="*/ 4399590 w 4399590"/>
              <a:gd name="connsiteY1" fmla="*/ 427314 h 4707484"/>
              <a:gd name="connsiteX2" fmla="*/ 4399590 w 4399590"/>
              <a:gd name="connsiteY2" fmla="*/ 4707484 h 4707484"/>
              <a:gd name="connsiteX3" fmla="*/ 2 w 4399590"/>
              <a:gd name="connsiteY3" fmla="*/ 2140085 h 4707484"/>
              <a:gd name="connsiteX4" fmla="*/ 0 w 4399590"/>
              <a:gd name="connsiteY4" fmla="*/ 2140084 h 4707484"/>
              <a:gd name="connsiteX5" fmla="*/ 3 w 4399590"/>
              <a:gd name="connsiteY5" fmla="*/ 2140084 h 4707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99590" h="4707484">
                <a:moveTo>
                  <a:pt x="3667329" y="0"/>
                </a:moveTo>
                <a:lnTo>
                  <a:pt x="4399590" y="427314"/>
                </a:lnTo>
                <a:lnTo>
                  <a:pt x="4399590" y="4707484"/>
                </a:lnTo>
                <a:lnTo>
                  <a:pt x="2" y="2140085"/>
                </a:lnTo>
                <a:lnTo>
                  <a:pt x="0" y="2140084"/>
                </a:lnTo>
                <a:lnTo>
                  <a:pt x="3" y="2140084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B5A76072-0A27-D943-BF81-E1036AE832A9}"/>
              </a:ext>
            </a:extLst>
          </p:cNvPr>
          <p:cNvSpPr/>
          <p:nvPr userDrawn="1"/>
        </p:nvSpPr>
        <p:spPr>
          <a:xfrm rot="5400000">
            <a:off x="8480398" y="3146399"/>
            <a:ext cx="3023613" cy="4399590"/>
          </a:xfrm>
          <a:custGeom>
            <a:avLst/>
            <a:gdLst>
              <a:gd name="connsiteX0" fmla="*/ 0 w 3023613"/>
              <a:gd name="connsiteY0" fmla="*/ 4399590 h 4399590"/>
              <a:gd name="connsiteX1" fmla="*/ 2556035 w 3023613"/>
              <a:gd name="connsiteY1" fmla="*/ 0 h 4399590"/>
              <a:gd name="connsiteX2" fmla="*/ 3023613 w 3023613"/>
              <a:gd name="connsiteY2" fmla="*/ 0 h 4399590"/>
              <a:gd name="connsiteX3" fmla="*/ 3023613 w 3023613"/>
              <a:gd name="connsiteY3" fmla="*/ 4399590 h 4399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23613" h="4399590">
                <a:moveTo>
                  <a:pt x="0" y="4399590"/>
                </a:moveTo>
                <a:lnTo>
                  <a:pt x="2556035" y="0"/>
                </a:lnTo>
                <a:lnTo>
                  <a:pt x="3023613" y="0"/>
                </a:lnTo>
                <a:lnTo>
                  <a:pt x="3023613" y="4399590"/>
                </a:lnTo>
                <a:close/>
              </a:path>
            </a:pathLst>
          </a:custGeom>
          <a:solidFill>
            <a:srgbClr val="B1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/>
              <a:t>       </a:t>
            </a: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5A0CF264-78E8-6841-A08A-63770BD73A9E}"/>
              </a:ext>
            </a:extLst>
          </p:cNvPr>
          <p:cNvSpPr/>
          <p:nvPr userDrawn="1"/>
        </p:nvSpPr>
        <p:spPr>
          <a:xfrm rot="16200000">
            <a:off x="10757474" y="687170"/>
            <a:ext cx="2121699" cy="747356"/>
          </a:xfrm>
          <a:custGeom>
            <a:avLst/>
            <a:gdLst>
              <a:gd name="connsiteX0" fmla="*/ 2121699 w 2121699"/>
              <a:gd name="connsiteY0" fmla="*/ 0 h 747356"/>
              <a:gd name="connsiteX1" fmla="*/ 2121699 w 2121699"/>
              <a:gd name="connsiteY1" fmla="*/ 747356 h 747356"/>
              <a:gd name="connsiteX2" fmla="*/ 0 w 2121699"/>
              <a:gd name="connsiteY2" fmla="*/ 747356 h 747356"/>
              <a:gd name="connsiteX3" fmla="*/ 416651 w 2121699"/>
              <a:gd name="connsiteY3" fmla="*/ 0 h 74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21699" h="747356">
                <a:moveTo>
                  <a:pt x="2121699" y="0"/>
                </a:moveTo>
                <a:lnTo>
                  <a:pt x="2121699" y="747356"/>
                </a:lnTo>
                <a:lnTo>
                  <a:pt x="0" y="747356"/>
                </a:lnTo>
                <a:lnTo>
                  <a:pt x="416651" y="0"/>
                </a:lnTo>
                <a:close/>
              </a:path>
            </a:pathLst>
          </a:custGeom>
          <a:solidFill>
            <a:srgbClr val="B1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245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0734C-FB88-4728-B42C-539E9AEE3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66CE63-B1FE-444B-835C-A308A54D95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4B22F-4146-477C-8431-C3A004441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FA06C-F719-4E93-A305-8B22736EC350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C5B4F-D966-42DD-88F1-725D0696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680E5-9854-4946-8492-12C102298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724F5-A3B6-491E-BE54-E50C8D1BAB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43308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782994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80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, subhead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5689" y="2092382"/>
            <a:ext cx="3928533" cy="784317"/>
          </a:xfrm>
          <a:prstGeom prst="rect">
            <a:avLst/>
          </a:prstGeom>
        </p:spPr>
        <p:txBody>
          <a:bodyPr wrap="square" lIns="0" tIns="0" rIns="0" bIns="0" numCol="1" spcCol="432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1408341"/>
            <a:ext cx="3928533" cy="461572"/>
          </a:xfrm>
          <a:prstGeom prst="rect">
            <a:avLst/>
          </a:prstGeom>
        </p:spPr>
        <p:txBody>
          <a:bodyPr lIns="0" tIns="0" rIns="0" bIns="0" numCol="1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53AE2A-1633-0248-8093-4396B7D0E60B}"/>
              </a:ext>
            </a:extLst>
          </p:cNvPr>
          <p:cNvCxnSpPr/>
          <p:nvPr userDrawn="1"/>
        </p:nvCxnSpPr>
        <p:spPr>
          <a:xfrm>
            <a:off x="432000" y="440588"/>
            <a:ext cx="612000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8EEB965-D51D-E34C-9F26-833154A7B6B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789333" y="2075448"/>
            <a:ext cx="3928533" cy="784317"/>
          </a:xfrm>
          <a:prstGeom prst="rect">
            <a:avLst/>
          </a:prstGeom>
        </p:spPr>
        <p:txBody>
          <a:bodyPr wrap="square" lIns="0" tIns="0" rIns="0" bIns="0" numCol="1" spcCol="432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AB35D5F-B491-3641-902C-9E28EEFB81B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465689" y="4020816"/>
            <a:ext cx="3928533" cy="784317"/>
          </a:xfrm>
          <a:prstGeom prst="rect">
            <a:avLst/>
          </a:prstGeom>
        </p:spPr>
        <p:txBody>
          <a:bodyPr wrap="square" lIns="0" tIns="0" rIns="0" bIns="0" numCol="1" spcCol="432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3603501-552A-C04F-B24D-B06509BD5BFC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7789332" y="4009526"/>
            <a:ext cx="3928533" cy="784317"/>
          </a:xfrm>
          <a:prstGeom prst="rect">
            <a:avLst/>
          </a:prstGeom>
        </p:spPr>
        <p:txBody>
          <a:bodyPr wrap="square" lIns="0" tIns="0" rIns="0" bIns="0" numCol="1" spcCol="432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pic>
        <p:nvPicPr>
          <p:cNvPr id="6" name="Picture 5" descr="Icon&#10;&#10;Description automatically generated with medium confidence">
            <a:extLst>
              <a:ext uri="{FF2B5EF4-FFF2-40B4-BE49-F238E27FC236}">
                <a16:creationId xmlns:a16="http://schemas.microsoft.com/office/drawing/2014/main" id="{01D7D950-7A44-BC45-BF41-2E3D00AC66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764" y="6368358"/>
            <a:ext cx="36195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005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, subhead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7982B51-AD36-1D46-8F34-1F8FAC138D88}"/>
              </a:ext>
            </a:extLst>
          </p:cNvPr>
          <p:cNvSpPr/>
          <p:nvPr userDrawn="1"/>
        </p:nvSpPr>
        <p:spPr>
          <a:xfrm>
            <a:off x="8184175" y="1300671"/>
            <a:ext cx="3657560" cy="11513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FF8F97-6EED-1F43-BDDC-D3CA619BEB0B}"/>
              </a:ext>
            </a:extLst>
          </p:cNvPr>
          <p:cNvSpPr/>
          <p:nvPr userDrawn="1"/>
        </p:nvSpPr>
        <p:spPr>
          <a:xfrm>
            <a:off x="4272801" y="1295999"/>
            <a:ext cx="3744000" cy="11513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5320A89-F1D4-B842-898D-F1C37F9C575E}"/>
              </a:ext>
            </a:extLst>
          </p:cNvPr>
          <p:cNvSpPr/>
          <p:nvPr userDrawn="1"/>
        </p:nvSpPr>
        <p:spPr>
          <a:xfrm>
            <a:off x="8189757" y="2447364"/>
            <a:ext cx="3657559" cy="3600635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B78E14B-A613-C640-B981-333259F0ED31}"/>
              </a:ext>
            </a:extLst>
          </p:cNvPr>
          <p:cNvSpPr/>
          <p:nvPr userDrawn="1"/>
        </p:nvSpPr>
        <p:spPr>
          <a:xfrm>
            <a:off x="4272801" y="2447365"/>
            <a:ext cx="3744000" cy="36006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2000" y="1403999"/>
            <a:ext cx="3528000" cy="1008000"/>
          </a:xfrm>
          <a:prstGeom prst="rect">
            <a:avLst/>
          </a:prstGeom>
        </p:spPr>
        <p:txBody>
          <a:bodyPr wrap="square" lIns="0" tIns="0" rIns="0" bIns="0" numCol="1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1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3785541"/>
            <a:ext cx="3533713" cy="2406915"/>
          </a:xfrm>
          <a:prstGeom prst="rect">
            <a:avLst/>
          </a:prstGeom>
        </p:spPr>
        <p:txBody>
          <a:bodyPr lIns="0" tIns="0" rIns="0" bIns="0" numCol="1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53AE2A-1633-0248-8093-4396B7D0E60B}"/>
              </a:ext>
            </a:extLst>
          </p:cNvPr>
          <p:cNvCxnSpPr/>
          <p:nvPr userDrawn="1"/>
        </p:nvCxnSpPr>
        <p:spPr>
          <a:xfrm>
            <a:off x="432000" y="440588"/>
            <a:ext cx="612000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8EEB965-D51D-E34C-9F26-833154A7B6B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44000" y="1403999"/>
            <a:ext cx="3528000" cy="1008000"/>
          </a:xfrm>
          <a:prstGeom prst="rect">
            <a:avLst/>
          </a:prstGeom>
        </p:spPr>
        <p:txBody>
          <a:bodyPr wrap="square" lIns="0" tIns="0" rIns="0" bIns="0" numCol="1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1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AB35D5F-B491-3641-902C-9E28EEFB81B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392000" y="2484000"/>
            <a:ext cx="3528000" cy="3492000"/>
          </a:xfrm>
          <a:prstGeom prst="rect">
            <a:avLst/>
          </a:prstGeom>
        </p:spPr>
        <p:txBody>
          <a:bodyPr wrap="square" lIns="0" tIns="0" rIns="0" bIns="0" numCol="1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18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1800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3603501-552A-C04F-B24D-B06509BD5BFC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244000" y="2486572"/>
            <a:ext cx="3528000" cy="3463124"/>
          </a:xfrm>
          <a:prstGeom prst="rect">
            <a:avLst/>
          </a:prstGeom>
        </p:spPr>
        <p:txBody>
          <a:bodyPr wrap="square" lIns="0" tIns="0" rIns="0" bIns="0" numCol="1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18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1800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pic>
        <p:nvPicPr>
          <p:cNvPr id="6" name="Picture 5" descr="Icon&#10;&#10;Description automatically generated with medium confidence">
            <a:extLst>
              <a:ext uri="{FF2B5EF4-FFF2-40B4-BE49-F238E27FC236}">
                <a16:creationId xmlns:a16="http://schemas.microsoft.com/office/drawing/2014/main" id="{01D7D950-7A44-BC45-BF41-2E3D00AC66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764" y="6368358"/>
            <a:ext cx="36195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183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, subhead, two columns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22C047C5-8616-FF4A-A4AC-71C3C51EF3DD}"/>
              </a:ext>
            </a:extLst>
          </p:cNvPr>
          <p:cNvSpPr/>
          <p:nvPr userDrawn="1"/>
        </p:nvSpPr>
        <p:spPr>
          <a:xfrm>
            <a:off x="8160358" y="1310772"/>
            <a:ext cx="3744000" cy="1584000"/>
          </a:xfrm>
          <a:prstGeom prst="rect">
            <a:avLst/>
          </a:prstGeom>
          <a:solidFill>
            <a:srgbClr val="FEF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CF7E756-38BB-2A46-A692-0B79B91B9986}"/>
              </a:ext>
            </a:extLst>
          </p:cNvPr>
          <p:cNvSpPr/>
          <p:nvPr userDrawn="1"/>
        </p:nvSpPr>
        <p:spPr>
          <a:xfrm>
            <a:off x="4246290" y="2698293"/>
            <a:ext cx="3744000" cy="3349706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49DCBE5-B9F6-B048-AAA1-723D987A5B4C}"/>
              </a:ext>
            </a:extLst>
          </p:cNvPr>
          <p:cNvSpPr/>
          <p:nvPr userDrawn="1"/>
        </p:nvSpPr>
        <p:spPr>
          <a:xfrm>
            <a:off x="8189757" y="2879999"/>
            <a:ext cx="3657559" cy="3167999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83EEF7D-ADDC-6A40-A6C2-130A625E0DB6}"/>
              </a:ext>
            </a:extLst>
          </p:cNvPr>
          <p:cNvSpPr/>
          <p:nvPr userDrawn="1"/>
        </p:nvSpPr>
        <p:spPr>
          <a:xfrm>
            <a:off x="4272801" y="1296000"/>
            <a:ext cx="3744000" cy="15987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22" descr="Tick icon">
            <a:extLst>
              <a:ext uri="{FF2B5EF4-FFF2-40B4-BE49-F238E27FC236}">
                <a16:creationId xmlns:a16="http://schemas.microsoft.com/office/drawing/2014/main" id="{71A0B1E1-8AE1-0A40-8047-9AC3BF92D3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591816" y="1319792"/>
            <a:ext cx="853440" cy="853440"/>
          </a:xfrm>
          <a:prstGeom prst="rect">
            <a:avLst/>
          </a:prstGeom>
        </p:spPr>
      </p:pic>
      <p:pic>
        <p:nvPicPr>
          <p:cNvPr id="24" name="Picture 23" descr="Send icon">
            <a:extLst>
              <a:ext uri="{FF2B5EF4-FFF2-40B4-BE49-F238E27FC236}">
                <a16:creationId xmlns:a16="http://schemas.microsoft.com/office/drawing/2014/main" id="{2F8DEEAA-C861-3146-8177-B474410EF54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5704825" y="1331170"/>
            <a:ext cx="853440" cy="85344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2000" y="2246059"/>
            <a:ext cx="3528000" cy="682697"/>
          </a:xfrm>
          <a:prstGeom prst="rect">
            <a:avLst/>
          </a:prstGeom>
        </p:spPr>
        <p:txBody>
          <a:bodyPr wrap="square" lIns="0" tIns="0" rIns="0" bIns="0" numCol="1" spcCol="43200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1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3785541"/>
            <a:ext cx="3533713" cy="2406915"/>
          </a:xfrm>
          <a:prstGeom prst="rect">
            <a:avLst/>
          </a:prstGeom>
        </p:spPr>
        <p:txBody>
          <a:bodyPr lIns="0" tIns="0" rIns="0" bIns="0" numCol="1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400" b="1">
                <a:solidFill>
                  <a:schemeClr val="tx1"/>
                </a:solidFill>
              </a:defRPr>
            </a:lvl1pPr>
            <a:lvl2pPr marL="642938" indent="-285750">
              <a:buClr>
                <a:schemeClr val="tx1"/>
              </a:buClr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53AE2A-1633-0248-8093-4396B7D0E60B}"/>
              </a:ext>
            </a:extLst>
          </p:cNvPr>
          <p:cNvCxnSpPr/>
          <p:nvPr userDrawn="1"/>
        </p:nvCxnSpPr>
        <p:spPr>
          <a:xfrm>
            <a:off x="432000" y="440588"/>
            <a:ext cx="612000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8EEB965-D51D-E34C-9F26-833154A7B6B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44000" y="2246059"/>
            <a:ext cx="3528000" cy="561111"/>
          </a:xfrm>
          <a:prstGeom prst="rect">
            <a:avLst/>
          </a:prstGeom>
        </p:spPr>
        <p:txBody>
          <a:bodyPr wrap="square" lIns="0" tIns="0" rIns="0" bIns="0" numCol="1" spcCol="43200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1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AB35D5F-B491-3641-902C-9E28EEFB81B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392000" y="2990205"/>
            <a:ext cx="3528000" cy="2985794"/>
          </a:xfrm>
          <a:prstGeom prst="rect">
            <a:avLst/>
          </a:prstGeom>
        </p:spPr>
        <p:txBody>
          <a:bodyPr wrap="square" lIns="0" tIns="0" rIns="0" bIns="0" numCol="1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18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1800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3603501-552A-C04F-B24D-B06509BD5BFC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244000" y="2967599"/>
            <a:ext cx="3528000" cy="2982097"/>
          </a:xfrm>
          <a:prstGeom prst="rect">
            <a:avLst/>
          </a:prstGeom>
        </p:spPr>
        <p:txBody>
          <a:bodyPr wrap="square" lIns="0" tIns="0" rIns="0" bIns="0" numCol="1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18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1800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pic>
        <p:nvPicPr>
          <p:cNvPr id="6" name="Picture 5" descr="Icon&#10;&#10;Description automatically generated with medium confidence">
            <a:extLst>
              <a:ext uri="{FF2B5EF4-FFF2-40B4-BE49-F238E27FC236}">
                <a16:creationId xmlns:a16="http://schemas.microsoft.com/office/drawing/2014/main" id="{01D7D950-7A44-BC45-BF41-2E3D00AC660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17764" y="6368358"/>
            <a:ext cx="36195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589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blu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537224" y="720488"/>
            <a:ext cx="865108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F1649F8-C95E-B04E-A0E7-F89193CC97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7224" y="1314156"/>
            <a:ext cx="7503849" cy="3466727"/>
          </a:xfrm>
          <a:prstGeom prst="rect">
            <a:avLst/>
          </a:prstGeom>
        </p:spPr>
        <p:txBody>
          <a:bodyPr>
            <a:noAutofit/>
          </a:bodyPr>
          <a:lstStyle>
            <a:lvl1pPr marL="288000" indent="-288000" algn="l">
              <a:buNone/>
              <a:defRPr sz="4200" b="1">
                <a:solidFill>
                  <a:schemeClr val="bg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“Showcase quotation</a:t>
            </a:r>
            <a:br>
              <a:rPr lang="en-GB"/>
            </a:br>
            <a:r>
              <a:rPr lang="en-GB"/>
              <a:t>with left aligned text over multiple lines. Try to keep</a:t>
            </a:r>
            <a:br>
              <a:rPr lang="en-GB"/>
            </a:br>
            <a:r>
              <a:rPr lang="en-GB"/>
              <a:t>it to four lines if </a:t>
            </a:r>
            <a:r>
              <a:rPr lang="en-GB" err="1"/>
              <a:t>poss</a:t>
            </a:r>
            <a:r>
              <a:rPr lang="en-GB"/>
              <a:t> or five lines max.”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D406466E-798B-BE4C-B09F-C1B1244AAB6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8000" y="4780883"/>
            <a:ext cx="7503849" cy="8969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/>
              <a:t>Name Surname,</a:t>
            </a:r>
            <a:br>
              <a:rPr lang="en-GB"/>
            </a:br>
            <a:r>
              <a:rPr lang="en-GB"/>
              <a:t>Job Title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7F225DF-CA19-6A45-BDC8-07F3DC17D9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286500"/>
            <a:ext cx="121920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980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2708" y="763200"/>
            <a:ext cx="11404154" cy="865186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2708" y="2106000"/>
            <a:ext cx="4780615" cy="410309"/>
          </a:xfrm>
        </p:spPr>
        <p:txBody>
          <a:bodyPr>
            <a:normAutofit/>
          </a:bodyPr>
          <a:lstStyle>
            <a:lvl1pPr marL="0" indent="0">
              <a:buClr>
                <a:schemeClr val="tx1"/>
              </a:buClr>
              <a:buNone/>
              <a:defRPr sz="2200" b="1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err="1"/>
              <a:t>Subheader</a:t>
            </a:r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1" y="2743200"/>
            <a:ext cx="5683250" cy="3294063"/>
          </a:xfrm>
        </p:spPr>
        <p:txBody>
          <a:bodyPr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pPr algn="r"/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DAD5054-477C-684E-B5FB-B121AAE0E808}"/>
              </a:ext>
            </a:extLst>
          </p:cNvPr>
          <p:cNvCxnSpPr/>
          <p:nvPr userDrawn="1"/>
        </p:nvCxnSpPr>
        <p:spPr>
          <a:xfrm>
            <a:off x="432000" y="440588"/>
            <a:ext cx="612000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51969DDA-311A-5C42-A96A-B9F44CCB738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726" y="6318433"/>
            <a:ext cx="121920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918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 ACCESS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7578284" y="2589074"/>
            <a:ext cx="8651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90E57B-AF19-8642-9E47-AF887F52887B}"/>
              </a:ext>
            </a:extLst>
          </p:cNvPr>
          <p:cNvSpPr txBox="1"/>
          <p:nvPr userDrawn="1"/>
        </p:nvSpPr>
        <p:spPr>
          <a:xfrm>
            <a:off x="7473128" y="2791968"/>
            <a:ext cx="4343734" cy="26080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3600" b="1" i="0" u="none" strike="noStrike" kern="1200" cap="none" spc="2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Thank You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1" i="0" u="none" strike="noStrike" kern="1200" cap="none" spc="2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	@nhsdigital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1" i="0" u="none" strike="noStrike" kern="1200" cap="none" spc="2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	company/nhs-digital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1" i="0" u="none" strike="noStrike" kern="1200" cap="none" spc="2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GB" sz="2400" b="1" i="0" u="none" strike="noStrike" kern="1200" cap="none" spc="20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digital.nhs.uk</a:t>
            </a:r>
            <a:endParaRPr lang="en-GB" sz="2400" b="1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1B65D7-2EE6-F44F-85AA-7C93787926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616952" y="3648456"/>
            <a:ext cx="390144" cy="39014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2843EE8-F6F8-9D40-92C1-94FB4DCF14B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7630308" y="4249591"/>
            <a:ext cx="390144" cy="390144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E15392A4-E199-3F42-97D2-E1CA1B006813}"/>
              </a:ext>
            </a:extLst>
          </p:cNvPr>
          <p:cNvGrpSpPr/>
          <p:nvPr userDrawn="1"/>
        </p:nvGrpSpPr>
        <p:grpSpPr>
          <a:xfrm>
            <a:off x="61197" y="-283867"/>
            <a:ext cx="7109228" cy="7370097"/>
            <a:chOff x="61197" y="-283867"/>
            <a:chExt cx="7109228" cy="7370097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A6EA17AF-B4E0-EA4F-9C01-ADD19F5CB9E3}"/>
                </a:ext>
              </a:extLst>
            </p:cNvPr>
            <p:cNvGrpSpPr/>
            <p:nvPr userDrawn="1"/>
          </p:nvGrpSpPr>
          <p:grpSpPr>
            <a:xfrm>
              <a:off x="61197" y="1468409"/>
              <a:ext cx="2137870" cy="2433734"/>
              <a:chOff x="9491639" y="1569442"/>
              <a:chExt cx="1391198" cy="1583728"/>
            </a:xfrm>
          </p:grpSpPr>
          <p:sp>
            <p:nvSpPr>
              <p:cNvPr id="34" name="Diamond 33">
                <a:extLst>
                  <a:ext uri="{FF2B5EF4-FFF2-40B4-BE49-F238E27FC236}">
                    <a16:creationId xmlns:a16="http://schemas.microsoft.com/office/drawing/2014/main" id="{C59357B4-1AAB-114D-91CF-3D06C6B943D9}"/>
                  </a:ext>
                </a:extLst>
              </p:cNvPr>
              <p:cNvSpPr/>
              <p:nvPr userDrawn="1"/>
            </p:nvSpPr>
            <p:spPr>
              <a:xfrm>
                <a:off x="9539238" y="1569442"/>
                <a:ext cx="1296000" cy="748800"/>
              </a:xfrm>
              <a:prstGeom prst="diamond">
                <a:avLst/>
              </a:prstGeom>
              <a:solidFill>
                <a:srgbClr val="CCDE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Diamond 34">
                <a:extLst>
                  <a:ext uri="{FF2B5EF4-FFF2-40B4-BE49-F238E27FC236}">
                    <a16:creationId xmlns:a16="http://schemas.microsoft.com/office/drawing/2014/main" id="{F1E20DD4-7586-C84D-9A87-5370AA00EB84}"/>
                  </a:ext>
                </a:extLst>
              </p:cNvPr>
              <p:cNvSpPr/>
              <p:nvPr userDrawn="1"/>
            </p:nvSpPr>
            <p:spPr>
              <a:xfrm rot="18000000">
                <a:off x="9860437" y="2130769"/>
                <a:ext cx="1296000" cy="748800"/>
              </a:xfrm>
              <a:prstGeom prst="diamond">
                <a:avLst/>
              </a:prstGeom>
              <a:solidFill>
                <a:srgbClr val="B2CEE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" name="Diamond 35">
                <a:extLst>
                  <a:ext uri="{FF2B5EF4-FFF2-40B4-BE49-F238E27FC236}">
                    <a16:creationId xmlns:a16="http://schemas.microsoft.com/office/drawing/2014/main" id="{F39CAE1C-16A8-C942-AD41-3709B9082AD7}"/>
                  </a:ext>
                </a:extLst>
              </p:cNvPr>
              <p:cNvSpPr/>
              <p:nvPr userDrawn="1"/>
            </p:nvSpPr>
            <p:spPr>
              <a:xfrm rot="3600000">
                <a:off x="9218039" y="2130770"/>
                <a:ext cx="1296000" cy="748800"/>
              </a:xfrm>
              <a:prstGeom prst="diamond">
                <a:avLst/>
              </a:prstGeom>
              <a:solidFill>
                <a:srgbClr val="BFD5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5D695894-9D06-F943-A624-B03459291C59}"/>
                </a:ext>
              </a:extLst>
            </p:cNvPr>
            <p:cNvGrpSpPr/>
            <p:nvPr userDrawn="1"/>
          </p:nvGrpSpPr>
          <p:grpSpPr>
            <a:xfrm>
              <a:off x="5025188" y="-3910"/>
              <a:ext cx="2137871" cy="2208024"/>
              <a:chOff x="5009720" y="2210"/>
              <a:chExt cx="2137871" cy="2208024"/>
            </a:xfrm>
          </p:grpSpPr>
          <p:sp>
            <p:nvSpPr>
              <p:cNvPr id="32" name="Diamond 31">
                <a:extLst>
                  <a:ext uri="{FF2B5EF4-FFF2-40B4-BE49-F238E27FC236}">
                    <a16:creationId xmlns:a16="http://schemas.microsoft.com/office/drawing/2014/main" id="{DDEBB9B2-0858-314E-B272-C15EBB85CB7A}"/>
                  </a:ext>
                </a:extLst>
              </p:cNvPr>
              <p:cNvSpPr/>
              <p:nvPr userDrawn="1"/>
            </p:nvSpPr>
            <p:spPr>
              <a:xfrm rot="18000000">
                <a:off x="5576456" y="639098"/>
                <a:ext cx="1991579" cy="1150690"/>
              </a:xfrm>
              <a:prstGeom prst="diamond">
                <a:avLst/>
              </a:prstGeom>
              <a:solidFill>
                <a:srgbClr val="02257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Diamond 32">
                <a:extLst>
                  <a:ext uri="{FF2B5EF4-FFF2-40B4-BE49-F238E27FC236}">
                    <a16:creationId xmlns:a16="http://schemas.microsoft.com/office/drawing/2014/main" id="{43941889-FDEE-E948-89B5-4F42F1373856}"/>
                  </a:ext>
                </a:extLst>
              </p:cNvPr>
              <p:cNvSpPr/>
              <p:nvPr userDrawn="1"/>
            </p:nvSpPr>
            <p:spPr>
              <a:xfrm rot="3600000">
                <a:off x="4589275" y="639100"/>
                <a:ext cx="1991579" cy="1150690"/>
              </a:xfrm>
              <a:prstGeom prst="diamond">
                <a:avLst/>
              </a:prstGeom>
              <a:solidFill>
                <a:srgbClr val="051C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" name="Freeform 65">
                <a:extLst>
                  <a:ext uri="{FF2B5EF4-FFF2-40B4-BE49-F238E27FC236}">
                    <a16:creationId xmlns:a16="http://schemas.microsoft.com/office/drawing/2014/main" id="{C19D9A1C-345F-974A-8538-044AB990CCDD}"/>
                  </a:ext>
                </a:extLst>
              </p:cNvPr>
              <p:cNvSpPr/>
              <p:nvPr userDrawn="1"/>
            </p:nvSpPr>
            <p:spPr>
              <a:xfrm>
                <a:off x="5082866" y="2210"/>
                <a:ext cx="1991578" cy="924981"/>
              </a:xfrm>
              <a:custGeom>
                <a:avLst/>
                <a:gdLst>
                  <a:gd name="connsiteX0" fmla="*/ 605139 w 1991578"/>
                  <a:gd name="connsiteY0" fmla="*/ 0 h 924981"/>
                  <a:gd name="connsiteX1" fmla="*/ 1386439 w 1991578"/>
                  <a:gd name="connsiteY1" fmla="*/ 0 h 924981"/>
                  <a:gd name="connsiteX2" fmla="*/ 1991578 w 1991578"/>
                  <a:gd name="connsiteY2" fmla="*/ 349636 h 924981"/>
                  <a:gd name="connsiteX3" fmla="*/ 995789 w 1991578"/>
                  <a:gd name="connsiteY3" fmla="*/ 924981 h 924981"/>
                  <a:gd name="connsiteX4" fmla="*/ 0 w 1991578"/>
                  <a:gd name="connsiteY4" fmla="*/ 349636 h 9249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91578" h="924981">
                    <a:moveTo>
                      <a:pt x="605139" y="0"/>
                    </a:moveTo>
                    <a:lnTo>
                      <a:pt x="1386439" y="0"/>
                    </a:lnTo>
                    <a:lnTo>
                      <a:pt x="1991578" y="349636"/>
                    </a:lnTo>
                    <a:lnTo>
                      <a:pt x="995789" y="924981"/>
                    </a:lnTo>
                    <a:lnTo>
                      <a:pt x="0" y="349636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</p:grpSp>
        <p:sp>
          <p:nvSpPr>
            <p:cNvPr id="29" name="Diamond 28">
              <a:extLst>
                <a:ext uri="{FF2B5EF4-FFF2-40B4-BE49-F238E27FC236}">
                  <a16:creationId xmlns:a16="http://schemas.microsoft.com/office/drawing/2014/main" id="{B750DCC6-AD08-FB4B-B9CD-9A37C7D65652}"/>
                </a:ext>
              </a:extLst>
            </p:cNvPr>
            <p:cNvSpPr/>
            <p:nvPr userDrawn="1"/>
          </p:nvSpPr>
          <p:spPr>
            <a:xfrm>
              <a:off x="1125113" y="912268"/>
              <a:ext cx="1991578" cy="1150689"/>
            </a:xfrm>
            <a:prstGeom prst="diamond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3363CFC3-23E4-3345-9443-F8393B2BE657}"/>
                </a:ext>
              </a:extLst>
            </p:cNvPr>
            <p:cNvGrpSpPr/>
            <p:nvPr userDrawn="1"/>
          </p:nvGrpSpPr>
          <p:grpSpPr>
            <a:xfrm>
              <a:off x="3057515" y="3201792"/>
              <a:ext cx="2137870" cy="2433734"/>
              <a:chOff x="9491639" y="1569442"/>
              <a:chExt cx="1391198" cy="1583728"/>
            </a:xfrm>
          </p:grpSpPr>
          <p:sp>
            <p:nvSpPr>
              <p:cNvPr id="26" name="Diamond 25">
                <a:extLst>
                  <a:ext uri="{FF2B5EF4-FFF2-40B4-BE49-F238E27FC236}">
                    <a16:creationId xmlns:a16="http://schemas.microsoft.com/office/drawing/2014/main" id="{4CFBEFA8-65B5-5040-8A1D-01A2F43A84FE}"/>
                  </a:ext>
                </a:extLst>
              </p:cNvPr>
              <p:cNvSpPr/>
              <p:nvPr userDrawn="1"/>
            </p:nvSpPr>
            <p:spPr>
              <a:xfrm>
                <a:off x="9539238" y="1569442"/>
                <a:ext cx="1296000" cy="748800"/>
              </a:xfrm>
              <a:prstGeom prst="diamond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Diamond 26">
                <a:extLst>
                  <a:ext uri="{FF2B5EF4-FFF2-40B4-BE49-F238E27FC236}">
                    <a16:creationId xmlns:a16="http://schemas.microsoft.com/office/drawing/2014/main" id="{ED47657A-70FE-3B4C-B946-2F8B16185B60}"/>
                  </a:ext>
                </a:extLst>
              </p:cNvPr>
              <p:cNvSpPr/>
              <p:nvPr userDrawn="1"/>
            </p:nvSpPr>
            <p:spPr>
              <a:xfrm rot="18000000">
                <a:off x="9860437" y="2130769"/>
                <a:ext cx="1296000" cy="748800"/>
              </a:xfrm>
              <a:prstGeom prst="diamond">
                <a:avLst/>
              </a:prstGeom>
              <a:solidFill>
                <a:srgbClr val="0356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Diamond 27">
                <a:extLst>
                  <a:ext uri="{FF2B5EF4-FFF2-40B4-BE49-F238E27FC236}">
                    <a16:creationId xmlns:a16="http://schemas.microsoft.com/office/drawing/2014/main" id="{410F4C74-6A4A-B444-84D6-99421EE58D04}"/>
                  </a:ext>
                </a:extLst>
              </p:cNvPr>
              <p:cNvSpPr/>
              <p:nvPr userDrawn="1"/>
            </p:nvSpPr>
            <p:spPr>
              <a:xfrm rot="3600000">
                <a:off x="9218039" y="2130770"/>
                <a:ext cx="1296000" cy="748800"/>
              </a:xfrm>
              <a:prstGeom prst="diamond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60DD19B8-A040-1E47-B301-9A099DB95A9C}"/>
                </a:ext>
              </a:extLst>
            </p:cNvPr>
            <p:cNvGrpSpPr/>
            <p:nvPr userDrawn="1"/>
          </p:nvGrpSpPr>
          <p:grpSpPr>
            <a:xfrm>
              <a:off x="1994537" y="4922338"/>
              <a:ext cx="2282879" cy="2163892"/>
              <a:chOff x="1788220" y="4910900"/>
              <a:chExt cx="2282879" cy="2163892"/>
            </a:xfrm>
          </p:grpSpPr>
          <p:sp>
            <p:nvSpPr>
              <p:cNvPr id="50" name="Diamond 49">
                <a:extLst>
                  <a:ext uri="{FF2B5EF4-FFF2-40B4-BE49-F238E27FC236}">
                    <a16:creationId xmlns:a16="http://schemas.microsoft.com/office/drawing/2014/main" id="{4D3CB474-0DD0-424D-938B-385292F0CB92}"/>
                  </a:ext>
                </a:extLst>
              </p:cNvPr>
              <p:cNvSpPr/>
              <p:nvPr userDrawn="1"/>
            </p:nvSpPr>
            <p:spPr>
              <a:xfrm>
                <a:off x="1933671" y="4910900"/>
                <a:ext cx="1991578" cy="1150690"/>
              </a:xfrm>
              <a:prstGeom prst="diamond">
                <a:avLst/>
              </a:prstGeom>
              <a:solidFill>
                <a:srgbClr val="2B272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1" name="Freeform 70">
                <a:extLst>
                  <a:ext uri="{FF2B5EF4-FFF2-40B4-BE49-F238E27FC236}">
                    <a16:creationId xmlns:a16="http://schemas.microsoft.com/office/drawing/2014/main" id="{7CDD9A0F-6FF0-544F-A9D6-CA989B1B5FA8}"/>
                  </a:ext>
                </a:extLst>
              </p:cNvPr>
              <p:cNvSpPr/>
              <p:nvPr userDrawn="1"/>
            </p:nvSpPr>
            <p:spPr>
              <a:xfrm rot="18000000">
                <a:off x="2645370" y="5647572"/>
                <a:ext cx="1700767" cy="1150690"/>
              </a:xfrm>
              <a:custGeom>
                <a:avLst/>
                <a:gdLst>
                  <a:gd name="connsiteX0" fmla="*/ 1700767 w 1700767"/>
                  <a:gd name="connsiteY0" fmla="*/ 575345 h 1150690"/>
                  <a:gd name="connsiteX1" fmla="*/ 704978 w 1700767"/>
                  <a:gd name="connsiteY1" fmla="*/ 1150690 h 1150690"/>
                  <a:gd name="connsiteX2" fmla="*/ 291135 w 1700767"/>
                  <a:gd name="connsiteY2" fmla="*/ 911581 h 1150690"/>
                  <a:gd name="connsiteX3" fmla="*/ 0 w 1700767"/>
                  <a:gd name="connsiteY3" fmla="*/ 407320 h 1150690"/>
                  <a:gd name="connsiteX4" fmla="*/ 704978 w 1700767"/>
                  <a:gd name="connsiteY4" fmla="*/ 0 h 1150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00767" h="1150690">
                    <a:moveTo>
                      <a:pt x="1700767" y="575345"/>
                    </a:moveTo>
                    <a:lnTo>
                      <a:pt x="704978" y="1150690"/>
                    </a:lnTo>
                    <a:lnTo>
                      <a:pt x="291135" y="911581"/>
                    </a:lnTo>
                    <a:lnTo>
                      <a:pt x="0" y="407320"/>
                    </a:lnTo>
                    <a:lnTo>
                      <a:pt x="704978" y="0"/>
                    </a:lnTo>
                    <a:close/>
                  </a:path>
                </a:pathLst>
              </a:custGeom>
              <a:solidFill>
                <a:srgbClr val="1D1B1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67" name="Freeform 66">
                <a:extLst>
                  <a:ext uri="{FF2B5EF4-FFF2-40B4-BE49-F238E27FC236}">
                    <a16:creationId xmlns:a16="http://schemas.microsoft.com/office/drawing/2014/main" id="{F2676C7C-C3AC-AF4B-8193-82B4704F3142}"/>
                  </a:ext>
                </a:extLst>
              </p:cNvPr>
              <p:cNvSpPr/>
              <p:nvPr userDrawn="1"/>
            </p:nvSpPr>
            <p:spPr>
              <a:xfrm rot="3600000">
                <a:off x="1512384" y="5648266"/>
                <a:ext cx="1702362" cy="1150690"/>
              </a:xfrm>
              <a:custGeom>
                <a:avLst/>
                <a:gdLst>
                  <a:gd name="connsiteX0" fmla="*/ 0 w 1702362"/>
                  <a:gd name="connsiteY0" fmla="*/ 575345 h 1150690"/>
                  <a:gd name="connsiteX1" fmla="*/ 995790 w 1702362"/>
                  <a:gd name="connsiteY1" fmla="*/ 0 h 1150690"/>
                  <a:gd name="connsiteX2" fmla="*/ 1702362 w 1702362"/>
                  <a:gd name="connsiteY2" fmla="*/ 408242 h 1150690"/>
                  <a:gd name="connsiteX3" fmla="*/ 1412823 w 1702362"/>
                  <a:gd name="connsiteY3" fmla="*/ 909737 h 1150690"/>
                  <a:gd name="connsiteX4" fmla="*/ 995790 w 1702362"/>
                  <a:gd name="connsiteY4" fmla="*/ 1150690 h 1150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02362" h="1150690">
                    <a:moveTo>
                      <a:pt x="0" y="575345"/>
                    </a:moveTo>
                    <a:lnTo>
                      <a:pt x="995790" y="0"/>
                    </a:lnTo>
                    <a:lnTo>
                      <a:pt x="1702362" y="408242"/>
                    </a:lnTo>
                    <a:lnTo>
                      <a:pt x="1412823" y="909737"/>
                    </a:lnTo>
                    <a:lnTo>
                      <a:pt x="995790" y="115069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0D80A91A-F28C-B74D-B043-61B933F3B174}"/>
                </a:ext>
              </a:extLst>
            </p:cNvPr>
            <p:cNvGrpSpPr/>
            <p:nvPr userDrawn="1"/>
          </p:nvGrpSpPr>
          <p:grpSpPr>
            <a:xfrm>
              <a:off x="2051533" y="1491804"/>
              <a:ext cx="2137870" cy="2433734"/>
              <a:chOff x="9491639" y="1569442"/>
              <a:chExt cx="1391198" cy="1583728"/>
            </a:xfrm>
          </p:grpSpPr>
          <p:sp>
            <p:nvSpPr>
              <p:cNvPr id="42" name="Diamond 41">
                <a:extLst>
                  <a:ext uri="{FF2B5EF4-FFF2-40B4-BE49-F238E27FC236}">
                    <a16:creationId xmlns:a16="http://schemas.microsoft.com/office/drawing/2014/main" id="{8B335FBF-30F1-3F41-B4E9-99D1E24C2FD6}"/>
                  </a:ext>
                </a:extLst>
              </p:cNvPr>
              <p:cNvSpPr/>
              <p:nvPr userDrawn="1"/>
            </p:nvSpPr>
            <p:spPr>
              <a:xfrm>
                <a:off x="9539238" y="1569442"/>
                <a:ext cx="1296000" cy="748800"/>
              </a:xfrm>
              <a:prstGeom prst="diamond">
                <a:avLst/>
              </a:prstGeom>
              <a:solidFill>
                <a:srgbClr val="FAFA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" name="Diamond 42">
                <a:extLst>
                  <a:ext uri="{FF2B5EF4-FFF2-40B4-BE49-F238E27FC236}">
                    <a16:creationId xmlns:a16="http://schemas.microsoft.com/office/drawing/2014/main" id="{25A18C41-8339-C44B-8052-4D2BD74854CA}"/>
                  </a:ext>
                </a:extLst>
              </p:cNvPr>
              <p:cNvSpPr/>
              <p:nvPr userDrawn="1"/>
            </p:nvSpPr>
            <p:spPr>
              <a:xfrm rot="18000000">
                <a:off x="9860437" y="2130769"/>
                <a:ext cx="1296000" cy="748800"/>
              </a:xfrm>
              <a:prstGeom prst="diamond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" name="Diamond 43">
                <a:extLst>
                  <a:ext uri="{FF2B5EF4-FFF2-40B4-BE49-F238E27FC236}">
                    <a16:creationId xmlns:a16="http://schemas.microsoft.com/office/drawing/2014/main" id="{6AA03A1E-FE6F-1F44-82B3-73456E5036EF}"/>
                  </a:ext>
                </a:extLst>
              </p:cNvPr>
              <p:cNvSpPr/>
              <p:nvPr userDrawn="1"/>
            </p:nvSpPr>
            <p:spPr>
              <a:xfrm rot="3600000">
                <a:off x="9218039" y="2130770"/>
                <a:ext cx="1296000" cy="748800"/>
              </a:xfrm>
              <a:prstGeom prst="diamond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FC1F6A7E-2A13-2548-A8A7-45BD33BBA8FF}"/>
                </a:ext>
              </a:extLst>
            </p:cNvPr>
            <p:cNvGrpSpPr/>
            <p:nvPr userDrawn="1"/>
          </p:nvGrpSpPr>
          <p:grpSpPr>
            <a:xfrm>
              <a:off x="5032555" y="2057486"/>
              <a:ext cx="2137870" cy="2433734"/>
              <a:chOff x="9491639" y="1569442"/>
              <a:chExt cx="1391198" cy="1583728"/>
            </a:xfrm>
          </p:grpSpPr>
          <p:sp>
            <p:nvSpPr>
              <p:cNvPr id="46" name="Diamond 45">
                <a:extLst>
                  <a:ext uri="{FF2B5EF4-FFF2-40B4-BE49-F238E27FC236}">
                    <a16:creationId xmlns:a16="http://schemas.microsoft.com/office/drawing/2014/main" id="{B0EA10F5-ABC1-9748-BD80-AD28B42CB151}"/>
                  </a:ext>
                </a:extLst>
              </p:cNvPr>
              <p:cNvSpPr/>
              <p:nvPr userDrawn="1"/>
            </p:nvSpPr>
            <p:spPr>
              <a:xfrm>
                <a:off x="9539238" y="1569442"/>
                <a:ext cx="1296000" cy="748800"/>
              </a:xfrm>
              <a:prstGeom prst="diamond">
                <a:avLst/>
              </a:prstGeom>
              <a:solidFill>
                <a:srgbClr val="FADF0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" name="Diamond 46">
                <a:extLst>
                  <a:ext uri="{FF2B5EF4-FFF2-40B4-BE49-F238E27FC236}">
                    <a16:creationId xmlns:a16="http://schemas.microsoft.com/office/drawing/2014/main" id="{B22DE88F-629D-B94C-9B68-2D3A00D13F27}"/>
                  </a:ext>
                </a:extLst>
              </p:cNvPr>
              <p:cNvSpPr/>
              <p:nvPr userDrawn="1"/>
            </p:nvSpPr>
            <p:spPr>
              <a:xfrm rot="18000000">
                <a:off x="9860437" y="2130769"/>
                <a:ext cx="1296000" cy="748800"/>
              </a:xfrm>
              <a:prstGeom prst="diamond">
                <a:avLst/>
              </a:prstGeom>
              <a:solidFill>
                <a:srgbClr val="F6D5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" name="Diamond 47">
                <a:extLst>
                  <a:ext uri="{FF2B5EF4-FFF2-40B4-BE49-F238E27FC236}">
                    <a16:creationId xmlns:a16="http://schemas.microsoft.com/office/drawing/2014/main" id="{8E26E977-894E-2D48-9992-387E2612B59F}"/>
                  </a:ext>
                </a:extLst>
              </p:cNvPr>
              <p:cNvSpPr/>
              <p:nvPr userDrawn="1"/>
            </p:nvSpPr>
            <p:spPr>
              <a:xfrm rot="3600000">
                <a:off x="9218039" y="2130770"/>
                <a:ext cx="1296000" cy="748800"/>
              </a:xfrm>
              <a:prstGeom prst="diamond">
                <a:avLst/>
              </a:prstGeom>
              <a:solidFill>
                <a:srgbClr val="EDC7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3865C25-95ED-9B41-8E0C-E207540840EC}"/>
                </a:ext>
              </a:extLst>
            </p:cNvPr>
            <p:cNvGrpSpPr/>
            <p:nvPr userDrawn="1"/>
          </p:nvGrpSpPr>
          <p:grpSpPr>
            <a:xfrm>
              <a:off x="1235892" y="-283867"/>
              <a:ext cx="1780058" cy="1309863"/>
              <a:chOff x="1006129" y="-267510"/>
              <a:chExt cx="1780058" cy="1309863"/>
            </a:xfrm>
          </p:grpSpPr>
          <p:sp>
            <p:nvSpPr>
              <p:cNvPr id="59" name="Freeform 58">
                <a:extLst>
                  <a:ext uri="{FF2B5EF4-FFF2-40B4-BE49-F238E27FC236}">
                    <a16:creationId xmlns:a16="http://schemas.microsoft.com/office/drawing/2014/main" id="{D192BF6C-32E2-234D-A39B-391436BF1577}"/>
                  </a:ext>
                </a:extLst>
              </p:cNvPr>
              <p:cNvSpPr/>
              <p:nvPr userDrawn="1"/>
            </p:nvSpPr>
            <p:spPr>
              <a:xfrm rot="18000000">
                <a:off x="1615990" y="-127844"/>
                <a:ext cx="1301122" cy="1039272"/>
              </a:xfrm>
              <a:custGeom>
                <a:avLst/>
                <a:gdLst>
                  <a:gd name="connsiteX0" fmla="*/ 802951 w 1301122"/>
                  <a:gd name="connsiteY0" fmla="*/ 0 h 1039272"/>
                  <a:gd name="connsiteX1" fmla="*/ 1301122 w 1301122"/>
                  <a:gd name="connsiteY1" fmla="*/ 862857 h 1039272"/>
                  <a:gd name="connsiteX2" fmla="*/ 995789 w 1301122"/>
                  <a:gd name="connsiteY2" fmla="*/ 1039272 h 1039272"/>
                  <a:gd name="connsiteX3" fmla="*/ 0 w 1301122"/>
                  <a:gd name="connsiteY3" fmla="*/ 463927 h 1039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01122" h="1039272">
                    <a:moveTo>
                      <a:pt x="802951" y="0"/>
                    </a:moveTo>
                    <a:lnTo>
                      <a:pt x="1301122" y="862857"/>
                    </a:lnTo>
                    <a:lnTo>
                      <a:pt x="995789" y="1039272"/>
                    </a:lnTo>
                    <a:lnTo>
                      <a:pt x="0" y="463927"/>
                    </a:lnTo>
                    <a:close/>
                  </a:path>
                </a:pathLst>
              </a:custGeom>
              <a:solidFill>
                <a:srgbClr val="0356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62" name="Freeform 61">
                <a:extLst>
                  <a:ext uri="{FF2B5EF4-FFF2-40B4-BE49-F238E27FC236}">
                    <a16:creationId xmlns:a16="http://schemas.microsoft.com/office/drawing/2014/main" id="{BEA242A1-810D-7540-9B8E-526CA47E298E}"/>
                  </a:ext>
                </a:extLst>
              </p:cNvPr>
              <p:cNvSpPr/>
              <p:nvPr userDrawn="1"/>
            </p:nvSpPr>
            <p:spPr>
              <a:xfrm rot="3600000">
                <a:off x="873491" y="-134872"/>
                <a:ext cx="1309237" cy="1043961"/>
              </a:xfrm>
              <a:custGeom>
                <a:avLst/>
                <a:gdLst>
                  <a:gd name="connsiteX0" fmla="*/ 0 w 1309237"/>
                  <a:gd name="connsiteY0" fmla="*/ 862858 h 1043961"/>
                  <a:gd name="connsiteX1" fmla="*/ 498171 w 1309237"/>
                  <a:gd name="connsiteY1" fmla="*/ 0 h 1043961"/>
                  <a:gd name="connsiteX2" fmla="*/ 1309237 w 1309237"/>
                  <a:gd name="connsiteY2" fmla="*/ 468616 h 1043961"/>
                  <a:gd name="connsiteX3" fmla="*/ 313448 w 1309237"/>
                  <a:gd name="connsiteY3" fmla="*/ 1043961 h 1043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09237" h="1043961">
                    <a:moveTo>
                      <a:pt x="0" y="862858"/>
                    </a:moveTo>
                    <a:lnTo>
                      <a:pt x="498171" y="0"/>
                    </a:lnTo>
                    <a:lnTo>
                      <a:pt x="1309237" y="468616"/>
                    </a:lnTo>
                    <a:lnTo>
                      <a:pt x="313448" y="104396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CCFE04D1-C8CF-E144-9EC8-C7A7FFF2EBE1}"/>
                </a:ext>
              </a:extLst>
            </p:cNvPr>
            <p:cNvGrpSpPr/>
            <p:nvPr userDrawn="1"/>
          </p:nvGrpSpPr>
          <p:grpSpPr>
            <a:xfrm>
              <a:off x="4036765" y="1486647"/>
              <a:ext cx="2064725" cy="2433734"/>
              <a:chOff x="9491639" y="1569442"/>
              <a:chExt cx="1343599" cy="1583728"/>
            </a:xfrm>
          </p:grpSpPr>
          <p:sp>
            <p:nvSpPr>
              <p:cNvPr id="58" name="Diamond 57">
                <a:extLst>
                  <a:ext uri="{FF2B5EF4-FFF2-40B4-BE49-F238E27FC236}">
                    <a16:creationId xmlns:a16="http://schemas.microsoft.com/office/drawing/2014/main" id="{EBDEC2FA-2F85-1B43-AAAA-EBAA0C6B5149}"/>
                  </a:ext>
                </a:extLst>
              </p:cNvPr>
              <p:cNvSpPr/>
              <p:nvPr userDrawn="1"/>
            </p:nvSpPr>
            <p:spPr>
              <a:xfrm>
                <a:off x="9539238" y="1569442"/>
                <a:ext cx="1296000" cy="748800"/>
              </a:xfrm>
              <a:prstGeom prst="diamond">
                <a:avLst/>
              </a:prstGeom>
              <a:solidFill>
                <a:srgbClr val="CCDE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" name="Diamond 59">
                <a:extLst>
                  <a:ext uri="{FF2B5EF4-FFF2-40B4-BE49-F238E27FC236}">
                    <a16:creationId xmlns:a16="http://schemas.microsoft.com/office/drawing/2014/main" id="{8A9A5304-E1C8-E144-8B34-6EC4106DF7D2}"/>
                  </a:ext>
                </a:extLst>
              </p:cNvPr>
              <p:cNvSpPr/>
              <p:nvPr userDrawn="1"/>
            </p:nvSpPr>
            <p:spPr>
              <a:xfrm rot="3600000">
                <a:off x="9218039" y="2130770"/>
                <a:ext cx="1296000" cy="748800"/>
              </a:xfrm>
              <a:prstGeom prst="diamond">
                <a:avLst/>
              </a:prstGeom>
              <a:solidFill>
                <a:srgbClr val="BFD5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84DC8ECC-D046-E04E-81F2-CC26ED4BB1E0}"/>
                </a:ext>
              </a:extLst>
            </p:cNvPr>
            <p:cNvGrpSpPr/>
            <p:nvPr userDrawn="1"/>
          </p:nvGrpSpPr>
          <p:grpSpPr>
            <a:xfrm>
              <a:off x="5032555" y="3644537"/>
              <a:ext cx="2137870" cy="1991580"/>
              <a:chOff x="9491639" y="1857169"/>
              <a:chExt cx="1391198" cy="1296001"/>
            </a:xfrm>
          </p:grpSpPr>
          <p:sp>
            <p:nvSpPr>
              <p:cNvPr id="63" name="Diamond 62">
                <a:extLst>
                  <a:ext uri="{FF2B5EF4-FFF2-40B4-BE49-F238E27FC236}">
                    <a16:creationId xmlns:a16="http://schemas.microsoft.com/office/drawing/2014/main" id="{940D2048-9692-4D43-A3F3-0757DD9A5D16}"/>
                  </a:ext>
                </a:extLst>
              </p:cNvPr>
              <p:cNvSpPr/>
              <p:nvPr userDrawn="1"/>
            </p:nvSpPr>
            <p:spPr>
              <a:xfrm rot="18000000">
                <a:off x="9860437" y="2130769"/>
                <a:ext cx="1296000" cy="748800"/>
              </a:xfrm>
              <a:prstGeom prst="diamond">
                <a:avLst/>
              </a:prstGeom>
              <a:solidFill>
                <a:srgbClr val="F6D50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" name="Diamond 63">
                <a:extLst>
                  <a:ext uri="{FF2B5EF4-FFF2-40B4-BE49-F238E27FC236}">
                    <a16:creationId xmlns:a16="http://schemas.microsoft.com/office/drawing/2014/main" id="{436C0564-BBFF-B649-80A4-AFBDD1B802A9}"/>
                  </a:ext>
                </a:extLst>
              </p:cNvPr>
              <p:cNvSpPr/>
              <p:nvPr userDrawn="1"/>
            </p:nvSpPr>
            <p:spPr>
              <a:xfrm rot="3600000">
                <a:off x="9218039" y="2130770"/>
                <a:ext cx="1296000" cy="748800"/>
              </a:xfrm>
              <a:prstGeom prst="diamond">
                <a:avLst/>
              </a:prstGeom>
              <a:solidFill>
                <a:srgbClr val="EDC7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9F3B8FB6-552E-BB4C-9EF5-4D0D78CB2412}"/>
                </a:ext>
              </a:extLst>
            </p:cNvPr>
            <p:cNvGrpSpPr/>
            <p:nvPr userDrawn="1"/>
          </p:nvGrpSpPr>
          <p:grpSpPr>
            <a:xfrm>
              <a:off x="3042219" y="2209"/>
              <a:ext cx="2137871" cy="2198128"/>
              <a:chOff x="2804993" y="0"/>
              <a:chExt cx="2137871" cy="2198128"/>
            </a:xfrm>
          </p:grpSpPr>
          <p:sp>
            <p:nvSpPr>
              <p:cNvPr id="65" name="Freeform 64">
                <a:extLst>
                  <a:ext uri="{FF2B5EF4-FFF2-40B4-BE49-F238E27FC236}">
                    <a16:creationId xmlns:a16="http://schemas.microsoft.com/office/drawing/2014/main" id="{F25174C0-E575-3847-B7BB-B319EA0C6AA0}"/>
                  </a:ext>
                </a:extLst>
              </p:cNvPr>
              <p:cNvSpPr/>
              <p:nvPr userDrawn="1"/>
            </p:nvSpPr>
            <p:spPr>
              <a:xfrm>
                <a:off x="2878139" y="0"/>
                <a:ext cx="1991578" cy="915084"/>
              </a:xfrm>
              <a:custGeom>
                <a:avLst/>
                <a:gdLst>
                  <a:gd name="connsiteX0" fmla="*/ 588010 w 1991578"/>
                  <a:gd name="connsiteY0" fmla="*/ 0 h 915084"/>
                  <a:gd name="connsiteX1" fmla="*/ 1403569 w 1991578"/>
                  <a:gd name="connsiteY1" fmla="*/ 0 h 915084"/>
                  <a:gd name="connsiteX2" fmla="*/ 1991578 w 1991578"/>
                  <a:gd name="connsiteY2" fmla="*/ 339739 h 915084"/>
                  <a:gd name="connsiteX3" fmla="*/ 995789 w 1991578"/>
                  <a:gd name="connsiteY3" fmla="*/ 915084 h 915084"/>
                  <a:gd name="connsiteX4" fmla="*/ 0 w 1991578"/>
                  <a:gd name="connsiteY4" fmla="*/ 339739 h 915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91578" h="915084">
                    <a:moveTo>
                      <a:pt x="588010" y="0"/>
                    </a:moveTo>
                    <a:lnTo>
                      <a:pt x="1403569" y="0"/>
                    </a:lnTo>
                    <a:lnTo>
                      <a:pt x="1991578" y="339739"/>
                    </a:lnTo>
                    <a:lnTo>
                      <a:pt x="995789" y="915084"/>
                    </a:lnTo>
                    <a:lnTo>
                      <a:pt x="0" y="339739"/>
                    </a:lnTo>
                    <a:close/>
                  </a:path>
                </a:pathLst>
              </a:custGeom>
              <a:solidFill>
                <a:srgbClr val="E9EDE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9" name="Diamond 38">
                <a:extLst>
                  <a:ext uri="{FF2B5EF4-FFF2-40B4-BE49-F238E27FC236}">
                    <a16:creationId xmlns:a16="http://schemas.microsoft.com/office/drawing/2014/main" id="{DB184E99-076B-4644-8D64-0475A1D10A7D}"/>
                  </a:ext>
                </a:extLst>
              </p:cNvPr>
              <p:cNvSpPr/>
              <p:nvPr userDrawn="1"/>
            </p:nvSpPr>
            <p:spPr>
              <a:xfrm rot="18000000">
                <a:off x="3371729" y="626992"/>
                <a:ext cx="1991579" cy="1150690"/>
              </a:xfrm>
              <a:prstGeom prst="diamond">
                <a:avLst/>
              </a:prstGeom>
              <a:solidFill>
                <a:srgbClr val="D7DE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" name="Diamond 39">
                <a:extLst>
                  <a:ext uri="{FF2B5EF4-FFF2-40B4-BE49-F238E27FC236}">
                    <a16:creationId xmlns:a16="http://schemas.microsoft.com/office/drawing/2014/main" id="{9709202D-EB4F-7849-B074-387ACFD40E62}"/>
                  </a:ext>
                </a:extLst>
              </p:cNvPr>
              <p:cNvSpPr/>
              <p:nvPr userDrawn="1"/>
            </p:nvSpPr>
            <p:spPr>
              <a:xfrm rot="3600000">
                <a:off x="2384548" y="626994"/>
                <a:ext cx="1991579" cy="1150690"/>
              </a:xfrm>
              <a:prstGeom prst="diamond">
                <a:avLst/>
              </a:prstGeom>
              <a:solidFill>
                <a:schemeClr val="accent3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pic>
        <p:nvPicPr>
          <p:cNvPr id="72" name="Picture 96">
            <a:extLst>
              <a:ext uri="{FF2B5EF4-FFF2-40B4-BE49-F238E27FC236}">
                <a16:creationId xmlns:a16="http://schemas.microsoft.com/office/drawing/2014/main" id="{664BA24D-FA8C-EE4D-A2DC-491BF11D6F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511986" y="4789744"/>
            <a:ext cx="600075" cy="600075"/>
          </a:xfrm>
          <a:prstGeom prst="rect">
            <a:avLst/>
          </a:prstGeom>
        </p:spPr>
      </p:pic>
      <p:pic>
        <p:nvPicPr>
          <p:cNvPr id="51" name="Picture 9">
            <a:extLst>
              <a:ext uri="{FF2B5EF4-FFF2-40B4-BE49-F238E27FC236}">
                <a16:creationId xmlns:a16="http://schemas.microsoft.com/office/drawing/2014/main" id="{30EF91CA-D5F6-E847-9D30-78252C50512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374406" y="5559600"/>
            <a:ext cx="1208955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883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ock heading, tex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Hexagon 3">
            <a:extLst>
              <a:ext uri="{FF2B5EF4-FFF2-40B4-BE49-F238E27FC236}">
                <a16:creationId xmlns:a16="http://schemas.microsoft.com/office/drawing/2014/main" id="{D4DE601F-7E69-7440-AEA6-63367ECADAFA}"/>
              </a:ext>
            </a:extLst>
          </p:cNvPr>
          <p:cNvSpPr/>
          <p:nvPr userDrawn="1"/>
        </p:nvSpPr>
        <p:spPr>
          <a:xfrm rot="16200000">
            <a:off x="-628616" y="600894"/>
            <a:ext cx="6910929" cy="5667148"/>
          </a:xfrm>
          <a:custGeom>
            <a:avLst/>
            <a:gdLst>
              <a:gd name="connsiteX0" fmla="*/ 0 w 7261412"/>
              <a:gd name="connsiteY0" fmla="*/ 3059206 h 6118412"/>
              <a:gd name="connsiteX1" fmla="*/ 1005194 w 7261412"/>
              <a:gd name="connsiteY1" fmla="*/ 1 h 6118412"/>
              <a:gd name="connsiteX2" fmla="*/ 6256218 w 7261412"/>
              <a:gd name="connsiteY2" fmla="*/ 1 h 6118412"/>
              <a:gd name="connsiteX3" fmla="*/ 7261412 w 7261412"/>
              <a:gd name="connsiteY3" fmla="*/ 3059206 h 6118412"/>
              <a:gd name="connsiteX4" fmla="*/ 6256218 w 7261412"/>
              <a:gd name="connsiteY4" fmla="*/ 6118411 h 6118412"/>
              <a:gd name="connsiteX5" fmla="*/ 1005194 w 7261412"/>
              <a:gd name="connsiteY5" fmla="*/ 6118411 h 6118412"/>
              <a:gd name="connsiteX6" fmla="*/ 0 w 7261412"/>
              <a:gd name="connsiteY6" fmla="*/ 3059206 h 6118412"/>
              <a:gd name="connsiteX0" fmla="*/ 0 w 7267350"/>
              <a:gd name="connsiteY0" fmla="*/ 3059205 h 6118410"/>
              <a:gd name="connsiteX1" fmla="*/ 1005194 w 7267350"/>
              <a:gd name="connsiteY1" fmla="*/ 0 h 6118410"/>
              <a:gd name="connsiteX2" fmla="*/ 6256218 w 7267350"/>
              <a:gd name="connsiteY2" fmla="*/ 0 h 6118410"/>
              <a:gd name="connsiteX3" fmla="*/ 7267350 w 7267350"/>
              <a:gd name="connsiteY3" fmla="*/ 4341740 h 6118410"/>
              <a:gd name="connsiteX4" fmla="*/ 6256218 w 7267350"/>
              <a:gd name="connsiteY4" fmla="*/ 6118410 h 6118410"/>
              <a:gd name="connsiteX5" fmla="*/ 1005194 w 7267350"/>
              <a:gd name="connsiteY5" fmla="*/ 6118410 h 6118410"/>
              <a:gd name="connsiteX6" fmla="*/ 0 w 7267350"/>
              <a:gd name="connsiteY6" fmla="*/ 3059205 h 6118410"/>
              <a:gd name="connsiteX0" fmla="*/ 0 w 7277496"/>
              <a:gd name="connsiteY0" fmla="*/ 3059205 h 6118410"/>
              <a:gd name="connsiteX1" fmla="*/ 1005194 w 7277496"/>
              <a:gd name="connsiteY1" fmla="*/ 0 h 6118410"/>
              <a:gd name="connsiteX2" fmla="*/ 7277496 w 7277496"/>
              <a:gd name="connsiteY2" fmla="*/ 457200 h 6118410"/>
              <a:gd name="connsiteX3" fmla="*/ 7267350 w 7277496"/>
              <a:gd name="connsiteY3" fmla="*/ 4341740 h 6118410"/>
              <a:gd name="connsiteX4" fmla="*/ 6256218 w 7277496"/>
              <a:gd name="connsiteY4" fmla="*/ 6118410 h 6118410"/>
              <a:gd name="connsiteX5" fmla="*/ 1005194 w 7277496"/>
              <a:gd name="connsiteY5" fmla="*/ 6118410 h 6118410"/>
              <a:gd name="connsiteX6" fmla="*/ 0 w 7277496"/>
              <a:gd name="connsiteY6" fmla="*/ 3059205 h 6118410"/>
              <a:gd name="connsiteX0" fmla="*/ 0 w 7277496"/>
              <a:gd name="connsiteY0" fmla="*/ 2607943 h 5667148"/>
              <a:gd name="connsiteX1" fmla="*/ 405490 w 7277496"/>
              <a:gd name="connsiteY1" fmla="*/ 0 h 5667148"/>
              <a:gd name="connsiteX2" fmla="*/ 7277496 w 7277496"/>
              <a:gd name="connsiteY2" fmla="*/ 5938 h 5667148"/>
              <a:gd name="connsiteX3" fmla="*/ 7267350 w 7277496"/>
              <a:gd name="connsiteY3" fmla="*/ 3890478 h 5667148"/>
              <a:gd name="connsiteX4" fmla="*/ 6256218 w 7277496"/>
              <a:gd name="connsiteY4" fmla="*/ 5667148 h 5667148"/>
              <a:gd name="connsiteX5" fmla="*/ 1005194 w 7277496"/>
              <a:gd name="connsiteY5" fmla="*/ 5667148 h 5667148"/>
              <a:gd name="connsiteX6" fmla="*/ 0 w 7277496"/>
              <a:gd name="connsiteY6" fmla="*/ 2607943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599704 w 6872006"/>
              <a:gd name="connsiteY5" fmla="*/ 5667148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566227 w 6872006"/>
              <a:gd name="connsiteY3" fmla="*/ 3257961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1210"/>
              <a:gd name="connsiteX1" fmla="*/ 0 w 6872006"/>
              <a:gd name="connsiteY1" fmla="*/ 0 h 5661210"/>
              <a:gd name="connsiteX2" fmla="*/ 6872006 w 6872006"/>
              <a:gd name="connsiteY2" fmla="*/ 5938 h 5661210"/>
              <a:gd name="connsiteX3" fmla="*/ 6861860 w 6872006"/>
              <a:gd name="connsiteY3" fmla="*/ 3443591 h 5661210"/>
              <a:gd name="connsiteX4" fmla="*/ 4973453 w 6872006"/>
              <a:gd name="connsiteY4" fmla="*/ 5089632 h 5661210"/>
              <a:gd name="connsiteX5" fmla="*/ 1300348 w 6872006"/>
              <a:gd name="connsiteY5" fmla="*/ 5661210 h 5661210"/>
              <a:gd name="connsiteX6" fmla="*/ 4209 w 6872006"/>
              <a:gd name="connsiteY6" fmla="*/ 3462966 h 5661210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018466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861727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018466 w 6872006"/>
              <a:gd name="connsiteY5" fmla="*/ 5661210 h 5667148"/>
              <a:gd name="connsiteX6" fmla="*/ 4209 w 6872006"/>
              <a:gd name="connsiteY6" fmla="*/ 3861727 h 5667148"/>
              <a:gd name="connsiteX0" fmla="*/ 0 w 6889363"/>
              <a:gd name="connsiteY0" fmla="*/ 3844474 h 5667148"/>
              <a:gd name="connsiteX1" fmla="*/ 17357 w 6889363"/>
              <a:gd name="connsiteY1" fmla="*/ 0 h 5667148"/>
              <a:gd name="connsiteX2" fmla="*/ 6889363 w 6889363"/>
              <a:gd name="connsiteY2" fmla="*/ 5938 h 5667148"/>
              <a:gd name="connsiteX3" fmla="*/ 6879217 w 6889363"/>
              <a:gd name="connsiteY3" fmla="*/ 3443591 h 5667148"/>
              <a:gd name="connsiteX4" fmla="*/ 5588952 w 6889363"/>
              <a:gd name="connsiteY4" fmla="*/ 5667148 h 5667148"/>
              <a:gd name="connsiteX5" fmla="*/ 1035823 w 6889363"/>
              <a:gd name="connsiteY5" fmla="*/ 5661210 h 5667148"/>
              <a:gd name="connsiteX6" fmla="*/ 0 w 6889363"/>
              <a:gd name="connsiteY6" fmla="*/ 3844474 h 5667148"/>
              <a:gd name="connsiteX0" fmla="*/ 0 w 6910929"/>
              <a:gd name="connsiteY0" fmla="*/ 3831537 h 5667148"/>
              <a:gd name="connsiteX1" fmla="*/ 38923 w 6910929"/>
              <a:gd name="connsiteY1" fmla="*/ 0 h 5667148"/>
              <a:gd name="connsiteX2" fmla="*/ 6910929 w 6910929"/>
              <a:gd name="connsiteY2" fmla="*/ 5938 h 5667148"/>
              <a:gd name="connsiteX3" fmla="*/ 6900783 w 6910929"/>
              <a:gd name="connsiteY3" fmla="*/ 3443591 h 5667148"/>
              <a:gd name="connsiteX4" fmla="*/ 5610518 w 6910929"/>
              <a:gd name="connsiteY4" fmla="*/ 5667148 h 5667148"/>
              <a:gd name="connsiteX5" fmla="*/ 1057389 w 6910929"/>
              <a:gd name="connsiteY5" fmla="*/ 5661210 h 5667148"/>
              <a:gd name="connsiteX6" fmla="*/ 0 w 6910929"/>
              <a:gd name="connsiteY6" fmla="*/ 3831537 h 5667148"/>
              <a:gd name="connsiteX0" fmla="*/ 0 w 6910929"/>
              <a:gd name="connsiteY0" fmla="*/ 3831537 h 5667148"/>
              <a:gd name="connsiteX1" fmla="*/ 13042 w 6910929"/>
              <a:gd name="connsiteY1" fmla="*/ 0 h 5667148"/>
              <a:gd name="connsiteX2" fmla="*/ 6910929 w 6910929"/>
              <a:gd name="connsiteY2" fmla="*/ 5938 h 5667148"/>
              <a:gd name="connsiteX3" fmla="*/ 6900783 w 6910929"/>
              <a:gd name="connsiteY3" fmla="*/ 3443591 h 5667148"/>
              <a:gd name="connsiteX4" fmla="*/ 5610518 w 6910929"/>
              <a:gd name="connsiteY4" fmla="*/ 5667148 h 5667148"/>
              <a:gd name="connsiteX5" fmla="*/ 1057389 w 6910929"/>
              <a:gd name="connsiteY5" fmla="*/ 5661210 h 5667148"/>
              <a:gd name="connsiteX6" fmla="*/ 0 w 6910929"/>
              <a:gd name="connsiteY6" fmla="*/ 3831537 h 566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10929" h="5667148">
                <a:moveTo>
                  <a:pt x="0" y="3831537"/>
                </a:moveTo>
                <a:cubicBezTo>
                  <a:pt x="5786" y="2550046"/>
                  <a:pt x="7256" y="1281491"/>
                  <a:pt x="13042" y="0"/>
                </a:cubicBezTo>
                <a:lnTo>
                  <a:pt x="6910929" y="5938"/>
                </a:lnTo>
                <a:lnTo>
                  <a:pt x="6900783" y="3443591"/>
                </a:lnTo>
                <a:lnTo>
                  <a:pt x="5610518" y="5667148"/>
                </a:lnTo>
                <a:lnTo>
                  <a:pt x="1057389" y="5661210"/>
                </a:lnTo>
                <a:lnTo>
                  <a:pt x="0" y="383153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612000" y="2412000"/>
            <a:ext cx="86510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F1649F8-C95E-B04E-A0E7-F89193CC97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2775" y="2519999"/>
            <a:ext cx="4428148" cy="300156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Heading across multiple lines, max 3 lines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905B817-C16C-2943-AA7E-3309A8AD873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374596" y="2466000"/>
            <a:ext cx="4780615" cy="41030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Clr>
                <a:schemeClr val="tx1"/>
              </a:buClr>
              <a:buNone/>
              <a:defRPr sz="2200" b="1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err="1"/>
              <a:t>Subheader</a:t>
            </a:r>
            <a:endParaRPr lang="en-GB"/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1BF59349-4FB1-5348-B1E2-84A492B4EC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74639" y="3103201"/>
            <a:ext cx="4780572" cy="28708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88000" indent="-28800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accent6"/>
              </a:buClr>
              <a:buFont typeface="Arial" panose="020B0604020202020204" pitchFamily="34" charset="0"/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 descr="Icon&#10;&#10;Description automatically generated with medium confidence">
            <a:extLst>
              <a:ext uri="{FF2B5EF4-FFF2-40B4-BE49-F238E27FC236}">
                <a16:creationId xmlns:a16="http://schemas.microsoft.com/office/drawing/2014/main" id="{93E2A506-0B2D-0B42-9748-E3EC95BF84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FA57927-6E42-544E-B582-7F224C7876C6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8411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reaker Heading1-Grey-Blue-M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 27">
            <a:extLst>
              <a:ext uri="{FF2B5EF4-FFF2-40B4-BE49-F238E27FC236}">
                <a16:creationId xmlns:a16="http://schemas.microsoft.com/office/drawing/2014/main" id="{E5CB41E0-0D92-B24A-98A4-01C17FF97203}"/>
              </a:ext>
            </a:extLst>
          </p:cNvPr>
          <p:cNvSpPr/>
          <p:nvPr userDrawn="1"/>
        </p:nvSpPr>
        <p:spPr>
          <a:xfrm>
            <a:off x="7801770" y="2789292"/>
            <a:ext cx="4399590" cy="4068709"/>
          </a:xfrm>
          <a:custGeom>
            <a:avLst/>
            <a:gdLst>
              <a:gd name="connsiteX0" fmla="*/ 3667329 w 4399590"/>
              <a:gd name="connsiteY0" fmla="*/ 0 h 4068709"/>
              <a:gd name="connsiteX1" fmla="*/ 4399590 w 4399590"/>
              <a:gd name="connsiteY1" fmla="*/ 427314 h 4068709"/>
              <a:gd name="connsiteX2" fmla="*/ 4399590 w 4399590"/>
              <a:gd name="connsiteY2" fmla="*/ 4068709 h 4068709"/>
              <a:gd name="connsiteX3" fmla="*/ 3304962 w 4399590"/>
              <a:gd name="connsiteY3" fmla="*/ 4068709 h 4068709"/>
              <a:gd name="connsiteX4" fmla="*/ 2 w 4399590"/>
              <a:gd name="connsiteY4" fmla="*/ 2140085 h 4068709"/>
              <a:gd name="connsiteX5" fmla="*/ 0 w 4399590"/>
              <a:gd name="connsiteY5" fmla="*/ 2140084 h 4068709"/>
              <a:gd name="connsiteX6" fmla="*/ 3 w 4399590"/>
              <a:gd name="connsiteY6" fmla="*/ 2140084 h 4068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9590" h="4068709">
                <a:moveTo>
                  <a:pt x="3667329" y="0"/>
                </a:moveTo>
                <a:lnTo>
                  <a:pt x="4399590" y="427314"/>
                </a:lnTo>
                <a:lnTo>
                  <a:pt x="4399590" y="4068709"/>
                </a:lnTo>
                <a:lnTo>
                  <a:pt x="3304962" y="4068709"/>
                </a:lnTo>
                <a:lnTo>
                  <a:pt x="2" y="2140085"/>
                </a:lnTo>
                <a:lnTo>
                  <a:pt x="0" y="2140084"/>
                </a:lnTo>
                <a:lnTo>
                  <a:pt x="3" y="2140084"/>
                </a:lnTo>
                <a:close/>
              </a:path>
            </a:pathLst>
          </a:custGeom>
          <a:solidFill>
            <a:srgbClr val="F9FA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A6F70EA6-549E-6046-89A0-877E8C523300}"/>
              </a:ext>
            </a:extLst>
          </p:cNvPr>
          <p:cNvSpPr/>
          <p:nvPr userDrawn="1"/>
        </p:nvSpPr>
        <p:spPr>
          <a:xfrm rot="5400000">
            <a:off x="8498435" y="4229520"/>
            <a:ext cx="1931815" cy="3325147"/>
          </a:xfrm>
          <a:custGeom>
            <a:avLst/>
            <a:gdLst>
              <a:gd name="connsiteX0" fmla="*/ 0 w 1931815"/>
              <a:gd name="connsiteY0" fmla="*/ 3325147 h 3325147"/>
              <a:gd name="connsiteX1" fmla="*/ 1931815 w 1931815"/>
              <a:gd name="connsiteY1" fmla="*/ 0 h 3325147"/>
              <a:gd name="connsiteX2" fmla="*/ 1931815 w 1931815"/>
              <a:gd name="connsiteY2" fmla="*/ 3325147 h 3325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1815" h="3325147">
                <a:moveTo>
                  <a:pt x="0" y="3325147"/>
                </a:moveTo>
                <a:lnTo>
                  <a:pt x="1931815" y="0"/>
                </a:lnTo>
                <a:lnTo>
                  <a:pt x="1931815" y="332514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/>
              <a:t>      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t>‹#›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0C338501-D6A2-404C-B5AE-898883EAAC0E}"/>
              </a:ext>
            </a:extLst>
          </p:cNvPr>
          <p:cNvSpPr/>
          <p:nvPr userDrawn="1"/>
        </p:nvSpPr>
        <p:spPr>
          <a:xfrm flipV="1">
            <a:off x="-1" y="-3"/>
            <a:ext cx="2454962" cy="1361117"/>
          </a:xfrm>
          <a:prstGeom prst="triangle">
            <a:avLst>
              <a:gd name="adj" fmla="val 95"/>
            </a:avLst>
          </a:prstGeom>
          <a:solidFill>
            <a:srgbClr val="B1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en-GB"/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E85AD8FB-F082-4548-935A-2C5B222A8524}"/>
              </a:ext>
            </a:extLst>
          </p:cNvPr>
          <p:cNvSpPr/>
          <p:nvPr userDrawn="1"/>
        </p:nvSpPr>
        <p:spPr>
          <a:xfrm rot="10800000">
            <a:off x="10316816" y="-2"/>
            <a:ext cx="1884542" cy="1053320"/>
          </a:xfrm>
          <a:prstGeom prst="triangle">
            <a:avLst>
              <a:gd name="adj" fmla="val 0"/>
            </a:avLst>
          </a:prstGeom>
          <a:solidFill>
            <a:srgbClr val="DDE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1A664D66-9260-754C-B87A-96F731693A59}"/>
              </a:ext>
            </a:extLst>
          </p:cNvPr>
          <p:cNvSpPr/>
          <p:nvPr userDrawn="1"/>
        </p:nvSpPr>
        <p:spPr>
          <a:xfrm flipH="1">
            <a:off x="-2" y="5136256"/>
            <a:ext cx="4523427" cy="1725107"/>
          </a:xfrm>
          <a:custGeom>
            <a:avLst/>
            <a:gdLst>
              <a:gd name="connsiteX0" fmla="*/ 940749 w 940749"/>
              <a:gd name="connsiteY0" fmla="*/ 358775 h 358775"/>
              <a:gd name="connsiteX1" fmla="*/ 0 w 940749"/>
              <a:gd name="connsiteY1" fmla="*/ 358775 h 358775"/>
              <a:gd name="connsiteX2" fmla="*/ 656636 w 940749"/>
              <a:gd name="connsiteY2" fmla="*/ 0 h 358775"/>
              <a:gd name="connsiteX3" fmla="*/ 940749 w 940749"/>
              <a:gd name="connsiteY3" fmla="*/ 155235 h 35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0749" h="358775">
                <a:moveTo>
                  <a:pt x="940749" y="358775"/>
                </a:moveTo>
                <a:lnTo>
                  <a:pt x="0" y="358775"/>
                </a:lnTo>
                <a:lnTo>
                  <a:pt x="656636" y="0"/>
                </a:lnTo>
                <a:lnTo>
                  <a:pt x="940749" y="15523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02E370C2-C96D-CA46-993D-A4A6CA3247D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2000" y="3564000"/>
            <a:ext cx="3890150" cy="8969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accent6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75C5F91-9DCB-5246-8918-14F27F083E3D}"/>
              </a:ext>
            </a:extLst>
          </p:cNvPr>
          <p:cNvCxnSpPr/>
          <p:nvPr userDrawn="1"/>
        </p:nvCxnSpPr>
        <p:spPr>
          <a:xfrm>
            <a:off x="612000" y="2466000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Placeholder 7">
            <a:extLst>
              <a:ext uri="{FF2B5EF4-FFF2-40B4-BE49-F238E27FC236}">
                <a16:creationId xmlns:a16="http://schemas.microsoft.com/office/drawing/2014/main" id="{A46A6EBF-AE58-8C4C-925D-A21B46CB743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2000" y="2520000"/>
            <a:ext cx="6948488" cy="9636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6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0701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on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C74A26B3-AA54-E4E3-F815-2DD0B5B502BC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D054BE-B63C-B248-A010-D04767679CD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1948249"/>
            <a:ext cx="9723474" cy="1409314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6000" b="1" spc="-30" baseline="0">
                <a:solidFill>
                  <a:schemeClr val="tx1"/>
                </a:solidFill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B3AB80-4EA2-FC4A-9654-92EF4DFF4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000" y="3447600"/>
            <a:ext cx="7973051" cy="102496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30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0857E-40D1-074A-8CBC-E3E38E695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002280" cy="365125"/>
          </a:xfrm>
          <a:prstGeom prst="rect">
            <a:avLst/>
          </a:prstGeom>
        </p:spPr>
        <p:txBody>
          <a:bodyPr/>
          <a:lstStyle/>
          <a:p>
            <a:fld id="{B8B67EA4-DCE3-FB49-A794-A4595EF638B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91DEB39-6B31-D948-AF21-75D8DF423B1B}"/>
              </a:ext>
            </a:extLst>
          </p:cNvPr>
          <p:cNvSpPr txBox="1"/>
          <p:nvPr userDrawn="1"/>
        </p:nvSpPr>
        <p:spPr>
          <a:xfrm>
            <a:off x="3225114" y="601774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8E63D1E-5669-124C-90CA-03B13A7D7A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5760000"/>
            <a:ext cx="6259513" cy="48895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accent6"/>
                </a:solidFill>
              </a:defRPr>
            </a:lvl1pPr>
            <a:lvl2pPr marL="357188" indent="0">
              <a:buNone/>
              <a:defRPr>
                <a:solidFill>
                  <a:schemeClr val="accent2"/>
                </a:solidFill>
              </a:defRPr>
            </a:lvl2pPr>
            <a:lvl3pPr marL="714375" indent="0">
              <a:buNone/>
              <a:defRPr>
                <a:solidFill>
                  <a:schemeClr val="accent2"/>
                </a:solidFill>
              </a:defRPr>
            </a:lvl3pPr>
            <a:lvl4pPr marL="1081087" indent="0">
              <a:buNone/>
              <a:defRPr>
                <a:solidFill>
                  <a:schemeClr val="accent2"/>
                </a:solidFill>
              </a:defRPr>
            </a:lvl4pPr>
            <a:lvl5pPr marL="143827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F2A1D7-0D87-D844-942F-FEAD20579184}"/>
              </a:ext>
            </a:extLst>
          </p:cNvPr>
          <p:cNvSpPr txBox="1"/>
          <p:nvPr userDrawn="1"/>
        </p:nvSpPr>
        <p:spPr>
          <a:xfrm>
            <a:off x="9233452" y="5486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62CA8EB1-844B-0746-8F54-686C6D7EB09C}"/>
              </a:ext>
            </a:extLst>
          </p:cNvPr>
          <p:cNvGrpSpPr/>
          <p:nvPr userDrawn="1"/>
        </p:nvGrpSpPr>
        <p:grpSpPr>
          <a:xfrm>
            <a:off x="6064133" y="1974899"/>
            <a:ext cx="6199146" cy="4989799"/>
            <a:chOff x="6064133" y="1974899"/>
            <a:chExt cx="6199146" cy="4989799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66560E2-06D5-2242-97C6-BDDF9000B40E}"/>
                </a:ext>
              </a:extLst>
            </p:cNvPr>
            <p:cNvGrpSpPr/>
            <p:nvPr userDrawn="1"/>
          </p:nvGrpSpPr>
          <p:grpSpPr>
            <a:xfrm>
              <a:off x="9837041" y="3300746"/>
              <a:ext cx="1654589" cy="1883570"/>
              <a:chOff x="9491639" y="1569442"/>
              <a:chExt cx="1391198" cy="1583728"/>
            </a:xfrm>
          </p:grpSpPr>
          <p:sp>
            <p:nvSpPr>
              <p:cNvPr id="7" name="Diamond 6">
                <a:extLst>
                  <a:ext uri="{FF2B5EF4-FFF2-40B4-BE49-F238E27FC236}">
                    <a16:creationId xmlns:a16="http://schemas.microsoft.com/office/drawing/2014/main" id="{815AF096-1C35-274E-BA7B-192369D42575}"/>
                  </a:ext>
                </a:extLst>
              </p:cNvPr>
              <p:cNvSpPr/>
              <p:nvPr userDrawn="1"/>
            </p:nvSpPr>
            <p:spPr>
              <a:xfrm>
                <a:off x="9539238" y="1569442"/>
                <a:ext cx="1296000" cy="748800"/>
              </a:xfrm>
              <a:prstGeom prst="diamond">
                <a:avLst/>
              </a:prstGeom>
              <a:solidFill>
                <a:srgbClr val="CCDE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Diamond 13">
                <a:extLst>
                  <a:ext uri="{FF2B5EF4-FFF2-40B4-BE49-F238E27FC236}">
                    <a16:creationId xmlns:a16="http://schemas.microsoft.com/office/drawing/2014/main" id="{1AF98219-B2F9-6942-8586-871DCDB93BD0}"/>
                  </a:ext>
                </a:extLst>
              </p:cNvPr>
              <p:cNvSpPr/>
              <p:nvPr userDrawn="1"/>
            </p:nvSpPr>
            <p:spPr>
              <a:xfrm rot="18000000">
                <a:off x="9860437" y="2130769"/>
                <a:ext cx="1296000" cy="748800"/>
              </a:xfrm>
              <a:prstGeom prst="diamond">
                <a:avLst/>
              </a:prstGeom>
              <a:solidFill>
                <a:srgbClr val="B2CEE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Diamond 14">
                <a:extLst>
                  <a:ext uri="{FF2B5EF4-FFF2-40B4-BE49-F238E27FC236}">
                    <a16:creationId xmlns:a16="http://schemas.microsoft.com/office/drawing/2014/main" id="{F86D35C4-A6C7-D044-BD88-486E51217256}"/>
                  </a:ext>
                </a:extLst>
              </p:cNvPr>
              <p:cNvSpPr/>
              <p:nvPr userDrawn="1"/>
            </p:nvSpPr>
            <p:spPr>
              <a:xfrm rot="3600000">
                <a:off x="9218039" y="2130770"/>
                <a:ext cx="1296000" cy="748800"/>
              </a:xfrm>
              <a:prstGeom prst="diamond">
                <a:avLst/>
              </a:prstGeom>
              <a:solidFill>
                <a:srgbClr val="BFD5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727646B1-E157-0947-8AD1-8B7B2A4E634B}"/>
                </a:ext>
              </a:extLst>
            </p:cNvPr>
            <p:cNvGrpSpPr/>
            <p:nvPr userDrawn="1"/>
          </p:nvGrpSpPr>
          <p:grpSpPr>
            <a:xfrm>
              <a:off x="10608658" y="1974899"/>
              <a:ext cx="1654589" cy="1883570"/>
              <a:chOff x="9491639" y="1569442"/>
              <a:chExt cx="1391198" cy="1583728"/>
            </a:xfrm>
          </p:grpSpPr>
          <p:sp>
            <p:nvSpPr>
              <p:cNvPr id="17" name="Diamond 16">
                <a:extLst>
                  <a:ext uri="{FF2B5EF4-FFF2-40B4-BE49-F238E27FC236}">
                    <a16:creationId xmlns:a16="http://schemas.microsoft.com/office/drawing/2014/main" id="{1526A8B6-C3C1-364D-B554-7D635ECEAD8D}"/>
                  </a:ext>
                </a:extLst>
              </p:cNvPr>
              <p:cNvSpPr/>
              <p:nvPr userDrawn="1"/>
            </p:nvSpPr>
            <p:spPr>
              <a:xfrm>
                <a:off x="9539238" y="1569442"/>
                <a:ext cx="1296000" cy="748800"/>
              </a:xfrm>
              <a:prstGeom prst="diamond">
                <a:avLst/>
              </a:prstGeom>
              <a:solidFill>
                <a:srgbClr val="FAFA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Diamond 17">
                <a:extLst>
                  <a:ext uri="{FF2B5EF4-FFF2-40B4-BE49-F238E27FC236}">
                    <a16:creationId xmlns:a16="http://schemas.microsoft.com/office/drawing/2014/main" id="{AEE85E33-77E3-4946-802B-79E8D9538E55}"/>
                  </a:ext>
                </a:extLst>
              </p:cNvPr>
              <p:cNvSpPr/>
              <p:nvPr userDrawn="1"/>
            </p:nvSpPr>
            <p:spPr>
              <a:xfrm rot="18000000">
                <a:off x="9860437" y="2130769"/>
                <a:ext cx="1296000" cy="748800"/>
              </a:xfrm>
              <a:prstGeom prst="diamond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Diamond 18">
                <a:extLst>
                  <a:ext uri="{FF2B5EF4-FFF2-40B4-BE49-F238E27FC236}">
                    <a16:creationId xmlns:a16="http://schemas.microsoft.com/office/drawing/2014/main" id="{135213B4-BBF0-E441-8534-CBCCAD9CCED8}"/>
                  </a:ext>
                </a:extLst>
              </p:cNvPr>
              <p:cNvSpPr/>
              <p:nvPr userDrawn="1"/>
            </p:nvSpPr>
            <p:spPr>
              <a:xfrm rot="3600000">
                <a:off x="9218039" y="2130770"/>
                <a:ext cx="1296000" cy="748800"/>
              </a:xfrm>
              <a:prstGeom prst="diamond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0CF6AA6-A3A8-7048-B6D9-B0563CF36D7C}"/>
                </a:ext>
              </a:extLst>
            </p:cNvPr>
            <p:cNvGrpSpPr/>
            <p:nvPr userDrawn="1"/>
          </p:nvGrpSpPr>
          <p:grpSpPr>
            <a:xfrm>
              <a:off x="8305790" y="4194936"/>
              <a:ext cx="1597978" cy="1883570"/>
              <a:chOff x="9491639" y="1569442"/>
              <a:chExt cx="1343599" cy="1583728"/>
            </a:xfrm>
          </p:grpSpPr>
          <p:sp>
            <p:nvSpPr>
              <p:cNvPr id="21" name="Diamond 20">
                <a:extLst>
                  <a:ext uri="{FF2B5EF4-FFF2-40B4-BE49-F238E27FC236}">
                    <a16:creationId xmlns:a16="http://schemas.microsoft.com/office/drawing/2014/main" id="{0EAF7F5F-DAD9-ED46-A3DC-A3C7BF463E37}"/>
                  </a:ext>
                </a:extLst>
              </p:cNvPr>
              <p:cNvSpPr/>
              <p:nvPr userDrawn="1"/>
            </p:nvSpPr>
            <p:spPr>
              <a:xfrm>
                <a:off x="9539238" y="1569442"/>
                <a:ext cx="1296000" cy="748800"/>
              </a:xfrm>
              <a:prstGeom prst="diamond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Diamond 22">
                <a:extLst>
                  <a:ext uri="{FF2B5EF4-FFF2-40B4-BE49-F238E27FC236}">
                    <a16:creationId xmlns:a16="http://schemas.microsoft.com/office/drawing/2014/main" id="{F5C92EE8-C553-7B42-B4AA-A8558D4261CE}"/>
                  </a:ext>
                </a:extLst>
              </p:cNvPr>
              <p:cNvSpPr/>
              <p:nvPr userDrawn="1"/>
            </p:nvSpPr>
            <p:spPr>
              <a:xfrm rot="3600000">
                <a:off x="9218039" y="2130770"/>
                <a:ext cx="1296000" cy="748800"/>
              </a:xfrm>
              <a:prstGeom prst="diamond">
                <a:avLst/>
              </a:prstGeom>
              <a:solidFill>
                <a:srgbClr val="02257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ACC1A595-CF8F-8C45-87A9-108D8098AACE}"/>
                </a:ext>
              </a:extLst>
            </p:cNvPr>
            <p:cNvGrpSpPr/>
            <p:nvPr userDrawn="1"/>
          </p:nvGrpSpPr>
          <p:grpSpPr>
            <a:xfrm>
              <a:off x="9837108" y="5081128"/>
              <a:ext cx="1654589" cy="1883570"/>
              <a:chOff x="9491639" y="1569442"/>
              <a:chExt cx="1391198" cy="1583728"/>
            </a:xfrm>
          </p:grpSpPr>
          <p:sp>
            <p:nvSpPr>
              <p:cNvPr id="25" name="Diamond 24">
                <a:extLst>
                  <a:ext uri="{FF2B5EF4-FFF2-40B4-BE49-F238E27FC236}">
                    <a16:creationId xmlns:a16="http://schemas.microsoft.com/office/drawing/2014/main" id="{20F6FC81-7A33-EE40-ABEE-FAD06932CC84}"/>
                  </a:ext>
                </a:extLst>
              </p:cNvPr>
              <p:cNvSpPr/>
              <p:nvPr userDrawn="1"/>
            </p:nvSpPr>
            <p:spPr>
              <a:xfrm>
                <a:off x="9539238" y="1569442"/>
                <a:ext cx="1296000" cy="748800"/>
              </a:xfrm>
              <a:prstGeom prst="diamond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Diamond 25">
                <a:extLst>
                  <a:ext uri="{FF2B5EF4-FFF2-40B4-BE49-F238E27FC236}">
                    <a16:creationId xmlns:a16="http://schemas.microsoft.com/office/drawing/2014/main" id="{7279BDA8-4E81-BD47-AEDF-6E2B8647F2AC}"/>
                  </a:ext>
                </a:extLst>
              </p:cNvPr>
              <p:cNvSpPr/>
              <p:nvPr userDrawn="1"/>
            </p:nvSpPr>
            <p:spPr>
              <a:xfrm rot="18000000">
                <a:off x="9860437" y="2130769"/>
                <a:ext cx="1296000" cy="748800"/>
              </a:xfrm>
              <a:prstGeom prst="diamond">
                <a:avLst/>
              </a:prstGeom>
              <a:solidFill>
                <a:srgbClr val="0356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Diamond 26">
                <a:extLst>
                  <a:ext uri="{FF2B5EF4-FFF2-40B4-BE49-F238E27FC236}">
                    <a16:creationId xmlns:a16="http://schemas.microsoft.com/office/drawing/2014/main" id="{230D5ED3-5413-304F-A64B-54900E5982BE}"/>
                  </a:ext>
                </a:extLst>
              </p:cNvPr>
              <p:cNvSpPr/>
              <p:nvPr userDrawn="1"/>
            </p:nvSpPr>
            <p:spPr>
              <a:xfrm rot="3600000">
                <a:off x="9218039" y="2130770"/>
                <a:ext cx="1296000" cy="748800"/>
              </a:xfrm>
              <a:prstGeom prst="diamond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639C0919-D090-004F-85B6-38A4371C138D}"/>
                </a:ext>
              </a:extLst>
            </p:cNvPr>
            <p:cNvGrpSpPr/>
            <p:nvPr userDrawn="1"/>
          </p:nvGrpSpPr>
          <p:grpSpPr>
            <a:xfrm>
              <a:off x="10665301" y="4634062"/>
              <a:ext cx="1597978" cy="1883569"/>
              <a:chOff x="9539238" y="1569442"/>
              <a:chExt cx="1343599" cy="1583727"/>
            </a:xfrm>
          </p:grpSpPr>
          <p:sp>
            <p:nvSpPr>
              <p:cNvPr id="29" name="Diamond 28">
                <a:extLst>
                  <a:ext uri="{FF2B5EF4-FFF2-40B4-BE49-F238E27FC236}">
                    <a16:creationId xmlns:a16="http://schemas.microsoft.com/office/drawing/2014/main" id="{8DAD809D-6715-A644-9BED-290E0E2570D2}"/>
                  </a:ext>
                </a:extLst>
              </p:cNvPr>
              <p:cNvSpPr/>
              <p:nvPr userDrawn="1"/>
            </p:nvSpPr>
            <p:spPr>
              <a:xfrm>
                <a:off x="9539238" y="1569442"/>
                <a:ext cx="1296000" cy="748800"/>
              </a:xfrm>
              <a:prstGeom prst="diamond">
                <a:avLst/>
              </a:prstGeom>
              <a:solidFill>
                <a:srgbClr val="FAE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Diamond 29">
                <a:extLst>
                  <a:ext uri="{FF2B5EF4-FFF2-40B4-BE49-F238E27FC236}">
                    <a16:creationId xmlns:a16="http://schemas.microsoft.com/office/drawing/2014/main" id="{260F1D2C-EEFC-1941-823B-573CBFD1DE2C}"/>
                  </a:ext>
                </a:extLst>
              </p:cNvPr>
              <p:cNvSpPr/>
              <p:nvPr userDrawn="1"/>
            </p:nvSpPr>
            <p:spPr>
              <a:xfrm rot="18000000">
                <a:off x="9860437" y="2130769"/>
                <a:ext cx="1296000" cy="748800"/>
              </a:xfrm>
              <a:prstGeom prst="diamond">
                <a:avLst/>
              </a:prstGeom>
              <a:solidFill>
                <a:srgbClr val="EDC8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FC3C5462-773A-3D4C-AEB4-198DABA47EBE}"/>
                </a:ext>
              </a:extLst>
            </p:cNvPr>
            <p:cNvGrpSpPr/>
            <p:nvPr userDrawn="1"/>
          </p:nvGrpSpPr>
          <p:grpSpPr>
            <a:xfrm>
              <a:off x="9073404" y="4636215"/>
              <a:ext cx="1597978" cy="1883570"/>
              <a:chOff x="9491639" y="1569442"/>
              <a:chExt cx="1343599" cy="1583728"/>
            </a:xfrm>
          </p:grpSpPr>
          <p:sp>
            <p:nvSpPr>
              <p:cNvPr id="33" name="Diamond 32">
                <a:extLst>
                  <a:ext uri="{FF2B5EF4-FFF2-40B4-BE49-F238E27FC236}">
                    <a16:creationId xmlns:a16="http://schemas.microsoft.com/office/drawing/2014/main" id="{FE9734B0-9565-734C-9D18-6E9E6F0E3021}"/>
                  </a:ext>
                </a:extLst>
              </p:cNvPr>
              <p:cNvSpPr/>
              <p:nvPr userDrawn="1"/>
            </p:nvSpPr>
            <p:spPr>
              <a:xfrm>
                <a:off x="9539238" y="1569442"/>
                <a:ext cx="1296000" cy="748800"/>
              </a:xfrm>
              <a:prstGeom prst="diamond">
                <a:avLst/>
              </a:prstGeom>
              <a:solidFill>
                <a:srgbClr val="FAFA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5" name="Diamond 34">
                <a:extLst>
                  <a:ext uri="{FF2B5EF4-FFF2-40B4-BE49-F238E27FC236}">
                    <a16:creationId xmlns:a16="http://schemas.microsoft.com/office/drawing/2014/main" id="{79EA4300-D014-E842-A6D5-7ED96F0FE47A}"/>
                  </a:ext>
                </a:extLst>
              </p:cNvPr>
              <p:cNvSpPr/>
              <p:nvPr userDrawn="1"/>
            </p:nvSpPr>
            <p:spPr>
              <a:xfrm rot="3600000">
                <a:off x="9218039" y="2130770"/>
                <a:ext cx="1296000" cy="748800"/>
              </a:xfrm>
              <a:prstGeom prst="diamond">
                <a:avLst/>
              </a:prstGeom>
              <a:solidFill>
                <a:schemeClr val="tx1">
                  <a:lumMod val="10000"/>
                  <a:lumOff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CE28DAA9-CC64-7044-BD07-BFC52398D4E5}"/>
                </a:ext>
              </a:extLst>
            </p:cNvPr>
            <p:cNvSpPr/>
            <p:nvPr userDrawn="1"/>
          </p:nvSpPr>
          <p:spPr>
            <a:xfrm>
              <a:off x="9132454" y="6414689"/>
              <a:ext cx="1541368" cy="457926"/>
            </a:xfrm>
            <a:custGeom>
              <a:avLst/>
              <a:gdLst>
                <a:gd name="connsiteX0" fmla="*/ 770684 w 1541368"/>
                <a:gd name="connsiteY0" fmla="*/ 0 h 457926"/>
                <a:gd name="connsiteX1" fmla="*/ 1541368 w 1541368"/>
                <a:gd name="connsiteY1" fmla="*/ 445284 h 457926"/>
                <a:gd name="connsiteX2" fmla="*/ 1519488 w 1541368"/>
                <a:gd name="connsiteY2" fmla="*/ 457926 h 457926"/>
                <a:gd name="connsiteX3" fmla="*/ 21880 w 1541368"/>
                <a:gd name="connsiteY3" fmla="*/ 457926 h 457926"/>
                <a:gd name="connsiteX4" fmla="*/ 0 w 1541368"/>
                <a:gd name="connsiteY4" fmla="*/ 445284 h 457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1368" h="457926">
                  <a:moveTo>
                    <a:pt x="770684" y="0"/>
                  </a:moveTo>
                  <a:lnTo>
                    <a:pt x="1541368" y="445284"/>
                  </a:lnTo>
                  <a:lnTo>
                    <a:pt x="1519488" y="457926"/>
                  </a:lnTo>
                  <a:lnTo>
                    <a:pt x="21880" y="457926"/>
                  </a:lnTo>
                  <a:lnTo>
                    <a:pt x="0" y="44528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79AA6F7F-1E87-DC4B-B09C-B027492BC191}"/>
                </a:ext>
              </a:extLst>
            </p:cNvPr>
            <p:cNvSpPr/>
            <p:nvPr userDrawn="1"/>
          </p:nvSpPr>
          <p:spPr>
            <a:xfrm>
              <a:off x="7605886" y="6418762"/>
              <a:ext cx="1520438" cy="439238"/>
            </a:xfrm>
            <a:custGeom>
              <a:avLst/>
              <a:gdLst>
                <a:gd name="connsiteX0" fmla="*/ 760219 w 1520438"/>
                <a:gd name="connsiteY0" fmla="*/ 0 h 439238"/>
                <a:gd name="connsiteX1" fmla="*/ 1520438 w 1520438"/>
                <a:gd name="connsiteY1" fmla="*/ 439238 h 439238"/>
                <a:gd name="connsiteX2" fmla="*/ 0 w 1520438"/>
                <a:gd name="connsiteY2" fmla="*/ 439238 h 439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0438" h="439238">
                  <a:moveTo>
                    <a:pt x="760219" y="0"/>
                  </a:moveTo>
                  <a:lnTo>
                    <a:pt x="1520438" y="439238"/>
                  </a:lnTo>
                  <a:lnTo>
                    <a:pt x="0" y="439238"/>
                  </a:lnTo>
                  <a:close/>
                </a:path>
              </a:pathLst>
            </a:custGeom>
            <a:solidFill>
              <a:srgbClr val="CCDE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88" name="Freeform 87">
              <a:extLst>
                <a:ext uri="{FF2B5EF4-FFF2-40B4-BE49-F238E27FC236}">
                  <a16:creationId xmlns:a16="http://schemas.microsoft.com/office/drawing/2014/main" id="{370B95CD-D3DC-8941-9091-2634539AC74F}"/>
                </a:ext>
              </a:extLst>
            </p:cNvPr>
            <p:cNvSpPr/>
            <p:nvPr userDrawn="1"/>
          </p:nvSpPr>
          <p:spPr>
            <a:xfrm>
              <a:off x="6064133" y="6414690"/>
              <a:ext cx="1534538" cy="443311"/>
            </a:xfrm>
            <a:custGeom>
              <a:avLst/>
              <a:gdLst>
                <a:gd name="connsiteX0" fmla="*/ 767269 w 1534538"/>
                <a:gd name="connsiteY0" fmla="*/ 0 h 443311"/>
                <a:gd name="connsiteX1" fmla="*/ 1534538 w 1534538"/>
                <a:gd name="connsiteY1" fmla="*/ 443311 h 443311"/>
                <a:gd name="connsiteX2" fmla="*/ 0 w 1534538"/>
                <a:gd name="connsiteY2" fmla="*/ 443311 h 443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34538" h="443311">
                  <a:moveTo>
                    <a:pt x="767269" y="0"/>
                  </a:moveTo>
                  <a:lnTo>
                    <a:pt x="1534538" y="443311"/>
                  </a:lnTo>
                  <a:lnTo>
                    <a:pt x="0" y="443311"/>
                  </a:ln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</p:grpSp>
      <p:pic>
        <p:nvPicPr>
          <p:cNvPr id="5" name="Picture 4" descr="NHS England logo">
            <a:extLst>
              <a:ext uri="{FF2B5EF4-FFF2-40B4-BE49-F238E27FC236}">
                <a16:creationId xmlns:a16="http://schemas.microsoft.com/office/drawing/2014/main" id="{F841B9C9-1074-7426-D462-FD9FE3494C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1312" y="-71382"/>
            <a:ext cx="2633084" cy="2172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54258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ing, content, basic text one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32DDCA5-A307-96EA-64A8-CCBA8E5F6393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2708" y="2106000"/>
            <a:ext cx="7632000" cy="402644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add text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DCA3D7C-EA8C-5A4E-9010-4AC84C6EA52F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91C7AB-7F8B-2041-80C3-EE781F24EB94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Icon&#10;&#10;Description automatically generated with medium confidence">
            <a:extLst>
              <a:ext uri="{FF2B5EF4-FFF2-40B4-BE49-F238E27FC236}">
                <a16:creationId xmlns:a16="http://schemas.microsoft.com/office/drawing/2014/main" id="{25B76462-9988-504D-BEEB-4D901B000C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456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ample-Icons-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DCA3D7C-EA8C-5A4E-9010-4AC84C6EA52F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91C7AB-7F8B-2041-80C3-EE781F24EB94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Icon&#10;&#10;Description automatically generated with medium confidence">
            <a:extLst>
              <a:ext uri="{FF2B5EF4-FFF2-40B4-BE49-F238E27FC236}">
                <a16:creationId xmlns:a16="http://schemas.microsoft.com/office/drawing/2014/main" id="{25B76462-9988-504D-BEEB-4D901B000C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741F68A-44AA-5742-B124-91614CFD14BB}"/>
              </a:ext>
            </a:extLst>
          </p:cNvPr>
          <p:cNvSpPr/>
          <p:nvPr userDrawn="1"/>
        </p:nvSpPr>
        <p:spPr>
          <a:xfrm>
            <a:off x="383058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568E66E-4300-C34D-B490-E2E6A73E585A}"/>
              </a:ext>
            </a:extLst>
          </p:cNvPr>
          <p:cNvSpPr/>
          <p:nvPr userDrawn="1"/>
        </p:nvSpPr>
        <p:spPr>
          <a:xfrm>
            <a:off x="383058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337980B-A75B-014B-A7A8-965882204640}"/>
              </a:ext>
            </a:extLst>
          </p:cNvPr>
          <p:cNvSpPr/>
          <p:nvPr userDrawn="1"/>
        </p:nvSpPr>
        <p:spPr>
          <a:xfrm>
            <a:off x="1534525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8B5FF7D-C2EF-9E4C-A4CF-A835052E5DF8}"/>
              </a:ext>
            </a:extLst>
          </p:cNvPr>
          <p:cNvSpPr/>
          <p:nvPr userDrawn="1"/>
        </p:nvSpPr>
        <p:spPr>
          <a:xfrm>
            <a:off x="2685992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77481C1-F4F0-BE4E-B991-152BB9620270}"/>
              </a:ext>
            </a:extLst>
          </p:cNvPr>
          <p:cNvSpPr/>
          <p:nvPr userDrawn="1"/>
        </p:nvSpPr>
        <p:spPr>
          <a:xfrm>
            <a:off x="3837459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FBC860F-BE8A-634D-9A96-33CE6D96B9F0}"/>
              </a:ext>
            </a:extLst>
          </p:cNvPr>
          <p:cNvSpPr/>
          <p:nvPr userDrawn="1"/>
        </p:nvSpPr>
        <p:spPr>
          <a:xfrm>
            <a:off x="4988926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FA913FF-786C-1944-BF18-E9AB064B3444}"/>
              </a:ext>
            </a:extLst>
          </p:cNvPr>
          <p:cNvSpPr/>
          <p:nvPr userDrawn="1"/>
        </p:nvSpPr>
        <p:spPr>
          <a:xfrm>
            <a:off x="6140393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C22D839-E390-8340-B649-B4FC5A6CFD70}"/>
              </a:ext>
            </a:extLst>
          </p:cNvPr>
          <p:cNvSpPr/>
          <p:nvPr userDrawn="1"/>
        </p:nvSpPr>
        <p:spPr>
          <a:xfrm>
            <a:off x="7291860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640EE3D-EEFC-874A-A65B-DDDE03FC3221}"/>
              </a:ext>
            </a:extLst>
          </p:cNvPr>
          <p:cNvSpPr/>
          <p:nvPr userDrawn="1"/>
        </p:nvSpPr>
        <p:spPr>
          <a:xfrm>
            <a:off x="8443327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A667BF2-B8EF-D949-9F15-FC3B3099AD58}"/>
              </a:ext>
            </a:extLst>
          </p:cNvPr>
          <p:cNvSpPr/>
          <p:nvPr userDrawn="1"/>
        </p:nvSpPr>
        <p:spPr>
          <a:xfrm>
            <a:off x="9594794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7201170-3375-514F-99C2-E37C6903968A}"/>
              </a:ext>
            </a:extLst>
          </p:cNvPr>
          <p:cNvSpPr/>
          <p:nvPr userDrawn="1"/>
        </p:nvSpPr>
        <p:spPr>
          <a:xfrm>
            <a:off x="10746258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E18572B-1544-A043-9B02-7AB01C90C51F}"/>
              </a:ext>
            </a:extLst>
          </p:cNvPr>
          <p:cNvSpPr/>
          <p:nvPr userDrawn="1"/>
        </p:nvSpPr>
        <p:spPr>
          <a:xfrm>
            <a:off x="1534525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8D2BEC2-9D68-CC4D-A04A-BB949A02D509}"/>
              </a:ext>
            </a:extLst>
          </p:cNvPr>
          <p:cNvSpPr/>
          <p:nvPr userDrawn="1"/>
        </p:nvSpPr>
        <p:spPr>
          <a:xfrm>
            <a:off x="2685992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7415083-D44F-FE40-A8D1-7BFAC700DF6C}"/>
              </a:ext>
            </a:extLst>
          </p:cNvPr>
          <p:cNvSpPr/>
          <p:nvPr userDrawn="1"/>
        </p:nvSpPr>
        <p:spPr>
          <a:xfrm>
            <a:off x="3837459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E67BC68-4FB2-EE4A-A33E-6A7AF0CF413F}"/>
              </a:ext>
            </a:extLst>
          </p:cNvPr>
          <p:cNvSpPr/>
          <p:nvPr userDrawn="1"/>
        </p:nvSpPr>
        <p:spPr>
          <a:xfrm>
            <a:off x="4988926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277C142-7A53-7A4A-A8FB-FBF33048E364}"/>
              </a:ext>
            </a:extLst>
          </p:cNvPr>
          <p:cNvSpPr/>
          <p:nvPr userDrawn="1"/>
        </p:nvSpPr>
        <p:spPr>
          <a:xfrm>
            <a:off x="6140393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ADC5831-BE66-5045-87AF-18EBDF02747B}"/>
              </a:ext>
            </a:extLst>
          </p:cNvPr>
          <p:cNvSpPr/>
          <p:nvPr userDrawn="1"/>
        </p:nvSpPr>
        <p:spPr>
          <a:xfrm>
            <a:off x="7291860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CB65DE4-B016-474E-A1C1-495957C7CA04}"/>
              </a:ext>
            </a:extLst>
          </p:cNvPr>
          <p:cNvSpPr/>
          <p:nvPr userDrawn="1"/>
        </p:nvSpPr>
        <p:spPr>
          <a:xfrm>
            <a:off x="8443327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8B3AA15-3E6B-C347-B0BE-F416C5684A23}"/>
              </a:ext>
            </a:extLst>
          </p:cNvPr>
          <p:cNvSpPr/>
          <p:nvPr userDrawn="1"/>
        </p:nvSpPr>
        <p:spPr>
          <a:xfrm>
            <a:off x="9594794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AC0924D-A95B-1E43-84A3-825886C48DD3}"/>
              </a:ext>
            </a:extLst>
          </p:cNvPr>
          <p:cNvSpPr/>
          <p:nvPr userDrawn="1"/>
        </p:nvSpPr>
        <p:spPr>
          <a:xfrm>
            <a:off x="10746258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A6737CC-78B4-0C46-99B9-341CFA60EF40}"/>
              </a:ext>
            </a:extLst>
          </p:cNvPr>
          <p:cNvSpPr/>
          <p:nvPr userDrawn="1"/>
        </p:nvSpPr>
        <p:spPr>
          <a:xfrm>
            <a:off x="383058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2455CAA-C332-E746-A62B-4F86F892F94A}"/>
              </a:ext>
            </a:extLst>
          </p:cNvPr>
          <p:cNvSpPr/>
          <p:nvPr userDrawn="1"/>
        </p:nvSpPr>
        <p:spPr>
          <a:xfrm>
            <a:off x="1534525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BF322EA-8B44-2C46-9412-34692FAFE8CB}"/>
              </a:ext>
            </a:extLst>
          </p:cNvPr>
          <p:cNvSpPr/>
          <p:nvPr userDrawn="1"/>
        </p:nvSpPr>
        <p:spPr>
          <a:xfrm>
            <a:off x="2685992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B462B7-0B7F-EA46-9EFF-D26991D2304D}"/>
              </a:ext>
            </a:extLst>
          </p:cNvPr>
          <p:cNvSpPr/>
          <p:nvPr userDrawn="1"/>
        </p:nvSpPr>
        <p:spPr>
          <a:xfrm>
            <a:off x="3837459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F522785-C8F3-734E-AF20-487FED2CEBCA}"/>
              </a:ext>
            </a:extLst>
          </p:cNvPr>
          <p:cNvSpPr/>
          <p:nvPr userDrawn="1"/>
        </p:nvSpPr>
        <p:spPr>
          <a:xfrm>
            <a:off x="4988926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98AD1D6-A541-1941-8B56-2FF0936767C6}"/>
              </a:ext>
            </a:extLst>
          </p:cNvPr>
          <p:cNvSpPr/>
          <p:nvPr userDrawn="1"/>
        </p:nvSpPr>
        <p:spPr>
          <a:xfrm>
            <a:off x="6140393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844F750-124C-F246-BCDD-67595B93DC88}"/>
              </a:ext>
            </a:extLst>
          </p:cNvPr>
          <p:cNvSpPr/>
          <p:nvPr userDrawn="1"/>
        </p:nvSpPr>
        <p:spPr>
          <a:xfrm>
            <a:off x="7291860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5499656-96AE-C649-B3C1-81D5C6F60DA6}"/>
              </a:ext>
            </a:extLst>
          </p:cNvPr>
          <p:cNvSpPr/>
          <p:nvPr userDrawn="1"/>
        </p:nvSpPr>
        <p:spPr>
          <a:xfrm>
            <a:off x="8443327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3150134-3C23-2A41-8EC0-2D0F308CD2FE}"/>
              </a:ext>
            </a:extLst>
          </p:cNvPr>
          <p:cNvSpPr/>
          <p:nvPr userDrawn="1"/>
        </p:nvSpPr>
        <p:spPr>
          <a:xfrm>
            <a:off x="9594794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A542EAC-EEE9-2748-9DAC-6986FFF6348A}"/>
              </a:ext>
            </a:extLst>
          </p:cNvPr>
          <p:cNvSpPr/>
          <p:nvPr userDrawn="1"/>
        </p:nvSpPr>
        <p:spPr>
          <a:xfrm>
            <a:off x="10746258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195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ample-Icons-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BDF01C83-A866-28AC-7B1F-38947CCF6D80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1"/>
            <a:ext cx="11404154" cy="46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DCA3D7C-EA8C-5A4E-9010-4AC84C6EA52F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91C7AB-7F8B-2041-80C3-EE781F24EB94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Icon&#10;&#10;Description automatically generated with medium confidence">
            <a:extLst>
              <a:ext uri="{FF2B5EF4-FFF2-40B4-BE49-F238E27FC236}">
                <a16:creationId xmlns:a16="http://schemas.microsoft.com/office/drawing/2014/main" id="{25B76462-9988-504D-BEEB-4D901B000C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741F68A-44AA-5742-B124-91614CFD14BB}"/>
              </a:ext>
            </a:extLst>
          </p:cNvPr>
          <p:cNvSpPr/>
          <p:nvPr userDrawn="1"/>
        </p:nvSpPr>
        <p:spPr>
          <a:xfrm>
            <a:off x="383058" y="3175160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E18572B-1544-A043-9B02-7AB01C90C51F}"/>
              </a:ext>
            </a:extLst>
          </p:cNvPr>
          <p:cNvSpPr/>
          <p:nvPr userDrawn="1"/>
        </p:nvSpPr>
        <p:spPr>
          <a:xfrm>
            <a:off x="1534525" y="3175160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8D2BEC2-9D68-CC4D-A04A-BB949A02D509}"/>
              </a:ext>
            </a:extLst>
          </p:cNvPr>
          <p:cNvSpPr/>
          <p:nvPr userDrawn="1"/>
        </p:nvSpPr>
        <p:spPr>
          <a:xfrm>
            <a:off x="2685992" y="3175160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7415083-D44F-FE40-A8D1-7BFAC700DF6C}"/>
              </a:ext>
            </a:extLst>
          </p:cNvPr>
          <p:cNvSpPr/>
          <p:nvPr userDrawn="1"/>
        </p:nvSpPr>
        <p:spPr>
          <a:xfrm>
            <a:off x="3837459" y="3175160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A6737CC-78B4-0C46-99B9-341CFA60EF40}"/>
              </a:ext>
            </a:extLst>
          </p:cNvPr>
          <p:cNvSpPr/>
          <p:nvPr userDrawn="1"/>
        </p:nvSpPr>
        <p:spPr>
          <a:xfrm>
            <a:off x="383058" y="4544899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2455CAA-C332-E746-A62B-4F86F892F94A}"/>
              </a:ext>
            </a:extLst>
          </p:cNvPr>
          <p:cNvSpPr/>
          <p:nvPr userDrawn="1"/>
        </p:nvSpPr>
        <p:spPr>
          <a:xfrm>
            <a:off x="1534525" y="4544899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BF322EA-8B44-2C46-9412-34692FAFE8CB}"/>
              </a:ext>
            </a:extLst>
          </p:cNvPr>
          <p:cNvSpPr/>
          <p:nvPr userDrawn="1"/>
        </p:nvSpPr>
        <p:spPr>
          <a:xfrm>
            <a:off x="2685992" y="4544899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B462B7-0B7F-EA46-9EFF-D26991D2304D}"/>
              </a:ext>
            </a:extLst>
          </p:cNvPr>
          <p:cNvSpPr/>
          <p:nvPr userDrawn="1"/>
        </p:nvSpPr>
        <p:spPr>
          <a:xfrm>
            <a:off x="3837459" y="4544899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10BDAA4-2C6C-4E47-9616-5977DD23D840}"/>
              </a:ext>
            </a:extLst>
          </p:cNvPr>
          <p:cNvSpPr/>
          <p:nvPr userDrawn="1"/>
        </p:nvSpPr>
        <p:spPr>
          <a:xfrm>
            <a:off x="5122911" y="3175160"/>
            <a:ext cx="1991467" cy="19486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691AF0D-B60D-2949-AB30-089AD6A4A5A1}"/>
              </a:ext>
            </a:extLst>
          </p:cNvPr>
          <p:cNvSpPr/>
          <p:nvPr userDrawn="1"/>
        </p:nvSpPr>
        <p:spPr>
          <a:xfrm>
            <a:off x="7474153" y="3175160"/>
            <a:ext cx="1991467" cy="19486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76B0456-3FC3-5D44-A9F1-56A57FD0B992}"/>
              </a:ext>
            </a:extLst>
          </p:cNvPr>
          <p:cNvSpPr/>
          <p:nvPr userDrawn="1"/>
        </p:nvSpPr>
        <p:spPr>
          <a:xfrm>
            <a:off x="9825395" y="3175160"/>
            <a:ext cx="1991467" cy="19486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441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ing, content, basic text one col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86E0930-AFE2-471B-C517-6733CACD8ECB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2708" y="2106000"/>
            <a:ext cx="7632000" cy="402644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add text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ABAC642-4133-F44A-9758-E12934C6C674}"/>
              </a:ext>
            </a:extLst>
          </p:cNvPr>
          <p:cNvCxnSpPr>
            <a:cxnSpLocks/>
          </p:cNvCxnSpPr>
          <p:nvPr userDrawn="1"/>
        </p:nvCxnSpPr>
        <p:spPr>
          <a:xfrm>
            <a:off x="432000" y="324000"/>
            <a:ext cx="432000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8422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, subhead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A60DD58-05DE-E835-E697-CB9A9B0B94EE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2735992"/>
            <a:ext cx="11088000" cy="3456000"/>
          </a:xfrm>
          <a:prstGeom prst="rect">
            <a:avLst/>
          </a:prstGeom>
        </p:spPr>
        <p:txBody>
          <a:bodyPr lIns="0" tIns="0" rIns="0" bIns="0" numCol="2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2087999"/>
            <a:ext cx="11050700" cy="462017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E8E1DE4-F3F1-DE4C-A443-48C645D10BD8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8E2133D-2149-6B45-BEAB-A2D5E225B5AD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Icon&#10;&#10;Description automatically generated with medium confidence">
            <a:extLst>
              <a:ext uri="{FF2B5EF4-FFF2-40B4-BE49-F238E27FC236}">
                <a16:creationId xmlns:a16="http://schemas.microsoft.com/office/drawing/2014/main" id="{772D7FA6-4EEE-2844-9D29-2434E4AACE5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720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, subhead,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5C4A9B1-8C9A-5B25-6E7A-B9589ECCAD85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2736000"/>
            <a:ext cx="11088000" cy="3456000"/>
          </a:xfrm>
          <a:prstGeom prst="rect">
            <a:avLst/>
          </a:prstGeom>
        </p:spPr>
        <p:txBody>
          <a:bodyPr lIns="0" tIns="0" rIns="0" bIns="0" numCol="3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2087999"/>
            <a:ext cx="11050700" cy="462017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14B63B-E599-214F-BE25-040870BCB81B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A9D545D-FD2F-4843-8588-07EBE7DDAA13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Icon&#10;&#10;Description automatically generated with medium confidence">
            <a:extLst>
              <a:ext uri="{FF2B5EF4-FFF2-40B4-BE49-F238E27FC236}">
                <a16:creationId xmlns:a16="http://schemas.microsoft.com/office/drawing/2014/main" id="{32B41726-0959-C340-9AE5-F69907699F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011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ing, subhead, bullets 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F09CFFC-C421-A97A-14A3-FE2852D11994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2771999"/>
            <a:ext cx="11088000" cy="3456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1" y="2088000"/>
            <a:ext cx="11012644" cy="5779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F771D90-A686-C949-8872-F69893BCF8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AB4D897-8658-0C4F-8CFF-B86CCF2F04D5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CD5CE1C-46DF-8846-A4A0-E19A9CC397BE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Icon&#10;&#10;Description automatically generated with medium confidence">
            <a:extLst>
              <a:ext uri="{FF2B5EF4-FFF2-40B4-BE49-F238E27FC236}">
                <a16:creationId xmlns:a16="http://schemas.microsoft.com/office/drawing/2014/main" id="{3FDF1BCB-5337-0C44-BEE7-238AFDF6EB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67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lide with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2C3761D-E146-5B7A-CD68-6CC98EA19A5F}"/>
              </a:ext>
            </a:extLst>
          </p:cNvPr>
          <p:cNvSpPr/>
          <p:nvPr userDrawn="1"/>
        </p:nvSpPr>
        <p:spPr>
          <a:xfrm>
            <a:off x="0" y="0"/>
            <a:ext cx="6096000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4093" y="1647568"/>
            <a:ext cx="4909569" cy="313006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ts val="42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Headline over a number of lines,</a:t>
            </a:r>
            <a:br>
              <a:rPr lang="en-GB"/>
            </a:br>
            <a:r>
              <a:rPr lang="en-GB"/>
              <a:t>keep to maximum of four lines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pPr algn="r"/>
              <a:t>‹#›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EF456E7-F404-A541-B6E9-27C1B10EC60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(including Alt Text)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1D7D3C-8AA7-9442-97E6-34307200AA45}"/>
              </a:ext>
            </a:extLst>
          </p:cNvPr>
          <p:cNvCxnSpPr/>
          <p:nvPr userDrawn="1"/>
        </p:nvCxnSpPr>
        <p:spPr>
          <a:xfrm>
            <a:off x="432000" y="1632779"/>
            <a:ext cx="612000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con&#10;&#10;Description automatically generated with medium confidence">
            <a:extLst>
              <a:ext uri="{FF2B5EF4-FFF2-40B4-BE49-F238E27FC236}">
                <a16:creationId xmlns:a16="http://schemas.microsoft.com/office/drawing/2014/main" id="{295C887A-FA03-7040-A301-9D2EF89E2F1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285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Grid Boxes 4UP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0DDC9925-8509-4ADE-FFBA-9BBDA93350CF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08" y="2088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540671A-ED56-3548-A508-080ABBDB5E58}"/>
              </a:ext>
            </a:extLst>
          </p:cNvPr>
          <p:cNvSpPr/>
          <p:nvPr userDrawn="1"/>
        </p:nvSpPr>
        <p:spPr>
          <a:xfrm>
            <a:off x="412708" y="1188000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66871" y="2089034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4366871" y="1188000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6017D8E3-CAD4-674B-ABC3-946291000D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12708" y="4649267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FD6A08D-6DD3-C845-8B17-CC9297B607DC}"/>
              </a:ext>
            </a:extLst>
          </p:cNvPr>
          <p:cNvSpPr/>
          <p:nvPr userDrawn="1"/>
        </p:nvSpPr>
        <p:spPr>
          <a:xfrm>
            <a:off x="412708" y="3749267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07BD5561-5536-6F4A-AD32-EFB7423F22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66871" y="4650427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5A7277B-59DD-844A-A364-77AED24CBAC1}"/>
              </a:ext>
            </a:extLst>
          </p:cNvPr>
          <p:cNvSpPr/>
          <p:nvPr userDrawn="1"/>
        </p:nvSpPr>
        <p:spPr>
          <a:xfrm>
            <a:off x="4374434" y="3752201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1ACF78F6-439A-384B-9C21-D11B5B50E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EFCA068-306A-024C-BE3A-3C43AEAC203D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9AD6FA9-80AB-C444-BBD0-7BAB954857E7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Icon&#10;&#10;Description automatically generated with medium confidence">
            <a:extLst>
              <a:ext uri="{FF2B5EF4-FFF2-40B4-BE49-F238E27FC236}">
                <a16:creationId xmlns:a16="http://schemas.microsoft.com/office/drawing/2014/main" id="{9BD7DE1A-9932-F24E-B731-1DD83725D2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184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Grid Boxes 2UP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9B26CA0-4967-284E-42B6-5686F8C6B07B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2000" y="2699082"/>
            <a:ext cx="3564000" cy="3311999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432000" y="1691082"/>
            <a:ext cx="3564000" cy="1008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242484D6-4364-A442-9ABC-5042556E62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324378" y="2699082"/>
            <a:ext cx="3564000" cy="3311999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E7ED11E-4751-6140-AC11-8C5B88B96EE4}"/>
              </a:ext>
            </a:extLst>
          </p:cNvPr>
          <p:cNvSpPr/>
          <p:nvPr userDrawn="1"/>
        </p:nvSpPr>
        <p:spPr>
          <a:xfrm>
            <a:off x="4324378" y="1691082"/>
            <a:ext cx="3564000" cy="1008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5DD270E-858A-0745-A4F5-3FE5B49194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1FF2AF4-A51C-494E-9584-66557CDA379F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5326A72-C229-0646-A782-9FF5C13C4154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Icon&#10;&#10;Description automatically generated with medium confidence">
            <a:extLst>
              <a:ext uri="{FF2B5EF4-FFF2-40B4-BE49-F238E27FC236}">
                <a16:creationId xmlns:a16="http://schemas.microsoft.com/office/drawing/2014/main" id="{65AD4FD1-37D6-A34F-B451-50D5B6141F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616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Grid, Titles 4UP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28BBC9FB-69CA-ACB9-E6B9-6E2830215B65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5929B3-ED58-E54F-B724-E24FB5F163DF}"/>
              </a:ext>
            </a:extLst>
          </p:cNvPr>
          <p:cNvSpPr/>
          <p:nvPr userDrawn="1"/>
        </p:nvSpPr>
        <p:spPr>
          <a:xfrm>
            <a:off x="432000" y="1188000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2088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92000" y="2089034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4392000" y="1188000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6017D8E3-CAD4-674B-ABC3-946291000D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0" y="4644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FD6A08D-6DD3-C845-8B17-CC9297B607DC}"/>
              </a:ext>
            </a:extLst>
          </p:cNvPr>
          <p:cNvSpPr/>
          <p:nvPr userDrawn="1"/>
        </p:nvSpPr>
        <p:spPr>
          <a:xfrm>
            <a:off x="432000" y="3744000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07BD5561-5536-6F4A-AD32-EFB7423F22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92000" y="4644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5A7277B-59DD-844A-A364-77AED24CBAC1}"/>
              </a:ext>
            </a:extLst>
          </p:cNvPr>
          <p:cNvSpPr/>
          <p:nvPr userDrawn="1"/>
        </p:nvSpPr>
        <p:spPr>
          <a:xfrm>
            <a:off x="4392000" y="3744000"/>
            <a:ext cx="3564000" cy="900000"/>
          </a:xfrm>
          <a:prstGeom prst="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7F5640E1-FA0E-4F42-9387-CD7C434D28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555C5-A77A-2E44-BAF7-246298421E1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0000" y="1296000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D4B913F3-B51C-1F4F-BA00-F024BBF468C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500000" y="1302462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9A16CC21-F99A-6F47-A063-FA9FE06BAE1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" y="3852000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511DBD00-D83F-EF49-900D-B6C65CED273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500000" y="3852000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B2EE8A7-7828-124A-A2AA-D9BFF90B7EFF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9357DCD-A469-B34A-A880-D744CA731C14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1" descr="Icon&#10;&#10;Description automatically generated with medium confidence">
            <a:extLst>
              <a:ext uri="{FF2B5EF4-FFF2-40B4-BE49-F238E27FC236}">
                <a16:creationId xmlns:a16="http://schemas.microsoft.com/office/drawing/2014/main" id="{27034AC6-B07C-D944-B146-1FD9C2B932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482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0190978-5FC4-6858-371C-AF3DAD50E21F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537224" y="720488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F1649F8-C95E-B04E-A0E7-F89193CC97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7224" y="1314156"/>
            <a:ext cx="7503849" cy="3466727"/>
          </a:xfrm>
          <a:prstGeom prst="rect">
            <a:avLst/>
          </a:prstGeom>
        </p:spPr>
        <p:txBody>
          <a:bodyPr>
            <a:noAutofit/>
          </a:bodyPr>
          <a:lstStyle>
            <a:lvl1pPr marL="288000" indent="-288000" algn="l">
              <a:buNone/>
              <a:defRPr sz="42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“Showcase quotation</a:t>
            </a:r>
            <a:br>
              <a:rPr lang="en-GB"/>
            </a:br>
            <a:r>
              <a:rPr lang="en-GB"/>
              <a:t>with left aligned text over multiple lines. Try to keep</a:t>
            </a:r>
            <a:br>
              <a:rPr lang="en-GB"/>
            </a:br>
            <a:r>
              <a:rPr lang="en-GB"/>
              <a:t>it to four lines if </a:t>
            </a:r>
            <a:r>
              <a:rPr lang="en-GB" err="1"/>
              <a:t>poss</a:t>
            </a:r>
            <a:r>
              <a:rPr lang="en-GB"/>
              <a:t> or five lines max.”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D406466E-798B-BE4C-B09F-C1B1244AAB6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8000" y="4780883"/>
            <a:ext cx="7503849" cy="8969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1">
                <a:solidFill>
                  <a:schemeClr val="tx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/>
              <a:t>Name Surname,</a:t>
            </a:r>
            <a:br>
              <a:rPr lang="en-GB"/>
            </a:br>
            <a:r>
              <a:rPr lang="en-GB"/>
              <a:t>Job 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43FE3F0-85CD-934D-A3A3-CF2B78D73A35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Icon&#10;&#10;Description automatically generated with medium confidence">
            <a:extLst>
              <a:ext uri="{FF2B5EF4-FFF2-40B4-BE49-F238E27FC236}">
                <a16:creationId xmlns:a16="http://schemas.microsoft.com/office/drawing/2014/main" id="{B9B7EF50-8B86-BC4E-88BA-F489FBF9306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778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ote and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Hexagon 3">
            <a:extLst>
              <a:ext uri="{FF2B5EF4-FFF2-40B4-BE49-F238E27FC236}">
                <a16:creationId xmlns:a16="http://schemas.microsoft.com/office/drawing/2014/main" id="{916CD9E2-0E59-E54B-A342-1439CC94F98C}"/>
              </a:ext>
            </a:extLst>
          </p:cNvPr>
          <p:cNvSpPr/>
          <p:nvPr userDrawn="1"/>
        </p:nvSpPr>
        <p:spPr>
          <a:xfrm rot="16200000">
            <a:off x="-605612" y="596720"/>
            <a:ext cx="6864922" cy="5671482"/>
          </a:xfrm>
          <a:custGeom>
            <a:avLst/>
            <a:gdLst>
              <a:gd name="connsiteX0" fmla="*/ 0 w 7261412"/>
              <a:gd name="connsiteY0" fmla="*/ 3059206 h 6118412"/>
              <a:gd name="connsiteX1" fmla="*/ 1005194 w 7261412"/>
              <a:gd name="connsiteY1" fmla="*/ 1 h 6118412"/>
              <a:gd name="connsiteX2" fmla="*/ 6256218 w 7261412"/>
              <a:gd name="connsiteY2" fmla="*/ 1 h 6118412"/>
              <a:gd name="connsiteX3" fmla="*/ 7261412 w 7261412"/>
              <a:gd name="connsiteY3" fmla="*/ 3059206 h 6118412"/>
              <a:gd name="connsiteX4" fmla="*/ 6256218 w 7261412"/>
              <a:gd name="connsiteY4" fmla="*/ 6118411 h 6118412"/>
              <a:gd name="connsiteX5" fmla="*/ 1005194 w 7261412"/>
              <a:gd name="connsiteY5" fmla="*/ 6118411 h 6118412"/>
              <a:gd name="connsiteX6" fmla="*/ 0 w 7261412"/>
              <a:gd name="connsiteY6" fmla="*/ 3059206 h 6118412"/>
              <a:gd name="connsiteX0" fmla="*/ 0 w 7267350"/>
              <a:gd name="connsiteY0" fmla="*/ 3059205 h 6118410"/>
              <a:gd name="connsiteX1" fmla="*/ 1005194 w 7267350"/>
              <a:gd name="connsiteY1" fmla="*/ 0 h 6118410"/>
              <a:gd name="connsiteX2" fmla="*/ 6256218 w 7267350"/>
              <a:gd name="connsiteY2" fmla="*/ 0 h 6118410"/>
              <a:gd name="connsiteX3" fmla="*/ 7267350 w 7267350"/>
              <a:gd name="connsiteY3" fmla="*/ 4341740 h 6118410"/>
              <a:gd name="connsiteX4" fmla="*/ 6256218 w 7267350"/>
              <a:gd name="connsiteY4" fmla="*/ 6118410 h 6118410"/>
              <a:gd name="connsiteX5" fmla="*/ 1005194 w 7267350"/>
              <a:gd name="connsiteY5" fmla="*/ 6118410 h 6118410"/>
              <a:gd name="connsiteX6" fmla="*/ 0 w 7267350"/>
              <a:gd name="connsiteY6" fmla="*/ 3059205 h 6118410"/>
              <a:gd name="connsiteX0" fmla="*/ 0 w 7277496"/>
              <a:gd name="connsiteY0" fmla="*/ 3059205 h 6118410"/>
              <a:gd name="connsiteX1" fmla="*/ 1005194 w 7277496"/>
              <a:gd name="connsiteY1" fmla="*/ 0 h 6118410"/>
              <a:gd name="connsiteX2" fmla="*/ 7277496 w 7277496"/>
              <a:gd name="connsiteY2" fmla="*/ 457200 h 6118410"/>
              <a:gd name="connsiteX3" fmla="*/ 7267350 w 7277496"/>
              <a:gd name="connsiteY3" fmla="*/ 4341740 h 6118410"/>
              <a:gd name="connsiteX4" fmla="*/ 6256218 w 7277496"/>
              <a:gd name="connsiteY4" fmla="*/ 6118410 h 6118410"/>
              <a:gd name="connsiteX5" fmla="*/ 1005194 w 7277496"/>
              <a:gd name="connsiteY5" fmla="*/ 6118410 h 6118410"/>
              <a:gd name="connsiteX6" fmla="*/ 0 w 7277496"/>
              <a:gd name="connsiteY6" fmla="*/ 3059205 h 6118410"/>
              <a:gd name="connsiteX0" fmla="*/ 0 w 7277496"/>
              <a:gd name="connsiteY0" fmla="*/ 2607943 h 5667148"/>
              <a:gd name="connsiteX1" fmla="*/ 405490 w 7277496"/>
              <a:gd name="connsiteY1" fmla="*/ 0 h 5667148"/>
              <a:gd name="connsiteX2" fmla="*/ 7277496 w 7277496"/>
              <a:gd name="connsiteY2" fmla="*/ 5938 h 5667148"/>
              <a:gd name="connsiteX3" fmla="*/ 7267350 w 7277496"/>
              <a:gd name="connsiteY3" fmla="*/ 3890478 h 5667148"/>
              <a:gd name="connsiteX4" fmla="*/ 6256218 w 7277496"/>
              <a:gd name="connsiteY4" fmla="*/ 5667148 h 5667148"/>
              <a:gd name="connsiteX5" fmla="*/ 1005194 w 7277496"/>
              <a:gd name="connsiteY5" fmla="*/ 5667148 h 5667148"/>
              <a:gd name="connsiteX6" fmla="*/ 0 w 7277496"/>
              <a:gd name="connsiteY6" fmla="*/ 2607943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599704 w 6872006"/>
              <a:gd name="connsiteY5" fmla="*/ 5667148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566227 w 6872006"/>
              <a:gd name="connsiteY3" fmla="*/ 3257961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1210"/>
              <a:gd name="connsiteX1" fmla="*/ 0 w 6872006"/>
              <a:gd name="connsiteY1" fmla="*/ 0 h 5661210"/>
              <a:gd name="connsiteX2" fmla="*/ 6872006 w 6872006"/>
              <a:gd name="connsiteY2" fmla="*/ 5938 h 5661210"/>
              <a:gd name="connsiteX3" fmla="*/ 6861860 w 6872006"/>
              <a:gd name="connsiteY3" fmla="*/ 3443591 h 5661210"/>
              <a:gd name="connsiteX4" fmla="*/ 4973453 w 6872006"/>
              <a:gd name="connsiteY4" fmla="*/ 5089632 h 5661210"/>
              <a:gd name="connsiteX5" fmla="*/ 1300348 w 6872006"/>
              <a:gd name="connsiteY5" fmla="*/ 5661210 h 5661210"/>
              <a:gd name="connsiteX6" fmla="*/ 4209 w 6872006"/>
              <a:gd name="connsiteY6" fmla="*/ 3462966 h 5661210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018466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861727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018466 w 6872006"/>
              <a:gd name="connsiteY5" fmla="*/ 5661210 h 5667148"/>
              <a:gd name="connsiteX6" fmla="*/ 4209 w 6872006"/>
              <a:gd name="connsiteY6" fmla="*/ 3861727 h 5667148"/>
              <a:gd name="connsiteX0" fmla="*/ 0 w 6889363"/>
              <a:gd name="connsiteY0" fmla="*/ 3844474 h 5667148"/>
              <a:gd name="connsiteX1" fmla="*/ 17357 w 6889363"/>
              <a:gd name="connsiteY1" fmla="*/ 0 h 5667148"/>
              <a:gd name="connsiteX2" fmla="*/ 6889363 w 6889363"/>
              <a:gd name="connsiteY2" fmla="*/ 5938 h 5667148"/>
              <a:gd name="connsiteX3" fmla="*/ 6879217 w 6889363"/>
              <a:gd name="connsiteY3" fmla="*/ 3443591 h 5667148"/>
              <a:gd name="connsiteX4" fmla="*/ 5588952 w 6889363"/>
              <a:gd name="connsiteY4" fmla="*/ 5667148 h 5667148"/>
              <a:gd name="connsiteX5" fmla="*/ 1035823 w 6889363"/>
              <a:gd name="connsiteY5" fmla="*/ 5661210 h 5667148"/>
              <a:gd name="connsiteX6" fmla="*/ 0 w 6889363"/>
              <a:gd name="connsiteY6" fmla="*/ 3844474 h 5667148"/>
              <a:gd name="connsiteX0" fmla="*/ 0 w 6910929"/>
              <a:gd name="connsiteY0" fmla="*/ 3831537 h 5667148"/>
              <a:gd name="connsiteX1" fmla="*/ 38923 w 6910929"/>
              <a:gd name="connsiteY1" fmla="*/ 0 h 5667148"/>
              <a:gd name="connsiteX2" fmla="*/ 6910929 w 6910929"/>
              <a:gd name="connsiteY2" fmla="*/ 5938 h 5667148"/>
              <a:gd name="connsiteX3" fmla="*/ 6900783 w 6910929"/>
              <a:gd name="connsiteY3" fmla="*/ 3443591 h 5667148"/>
              <a:gd name="connsiteX4" fmla="*/ 5610518 w 6910929"/>
              <a:gd name="connsiteY4" fmla="*/ 5667148 h 5667148"/>
              <a:gd name="connsiteX5" fmla="*/ 1057389 w 6910929"/>
              <a:gd name="connsiteY5" fmla="*/ 5661210 h 5667148"/>
              <a:gd name="connsiteX6" fmla="*/ 0 w 6910929"/>
              <a:gd name="connsiteY6" fmla="*/ 3831537 h 5667148"/>
              <a:gd name="connsiteX0" fmla="*/ 0 w 6910929"/>
              <a:gd name="connsiteY0" fmla="*/ 3831537 h 5667148"/>
              <a:gd name="connsiteX1" fmla="*/ 13042 w 6910929"/>
              <a:gd name="connsiteY1" fmla="*/ 0 h 5667148"/>
              <a:gd name="connsiteX2" fmla="*/ 6910929 w 6910929"/>
              <a:gd name="connsiteY2" fmla="*/ 5938 h 5667148"/>
              <a:gd name="connsiteX3" fmla="*/ 6900783 w 6910929"/>
              <a:gd name="connsiteY3" fmla="*/ 3443591 h 5667148"/>
              <a:gd name="connsiteX4" fmla="*/ 5610518 w 6910929"/>
              <a:gd name="connsiteY4" fmla="*/ 5667148 h 5667148"/>
              <a:gd name="connsiteX5" fmla="*/ 1057389 w 6910929"/>
              <a:gd name="connsiteY5" fmla="*/ 5661210 h 5667148"/>
              <a:gd name="connsiteX6" fmla="*/ 0 w 6910929"/>
              <a:gd name="connsiteY6" fmla="*/ 3831537 h 5667148"/>
              <a:gd name="connsiteX0" fmla="*/ 0 w 6910929"/>
              <a:gd name="connsiteY0" fmla="*/ 3825962 h 5661573"/>
              <a:gd name="connsiteX1" fmla="*/ 7423 w 6910929"/>
              <a:gd name="connsiteY1" fmla="*/ 0 h 5661573"/>
              <a:gd name="connsiteX2" fmla="*/ 6910929 w 6910929"/>
              <a:gd name="connsiteY2" fmla="*/ 363 h 5661573"/>
              <a:gd name="connsiteX3" fmla="*/ 6900783 w 6910929"/>
              <a:gd name="connsiteY3" fmla="*/ 3438016 h 5661573"/>
              <a:gd name="connsiteX4" fmla="*/ 5610518 w 6910929"/>
              <a:gd name="connsiteY4" fmla="*/ 5661573 h 5661573"/>
              <a:gd name="connsiteX5" fmla="*/ 1057389 w 6910929"/>
              <a:gd name="connsiteY5" fmla="*/ 5655635 h 5661573"/>
              <a:gd name="connsiteX6" fmla="*/ 0 w 6910929"/>
              <a:gd name="connsiteY6" fmla="*/ 3825962 h 5661573"/>
              <a:gd name="connsiteX0" fmla="*/ 56137 w 6967066"/>
              <a:gd name="connsiteY0" fmla="*/ 3832564 h 5668175"/>
              <a:gd name="connsiteX1" fmla="*/ 352 w 6967066"/>
              <a:gd name="connsiteY1" fmla="*/ 0 h 5668175"/>
              <a:gd name="connsiteX2" fmla="*/ 6967066 w 6967066"/>
              <a:gd name="connsiteY2" fmla="*/ 6965 h 5668175"/>
              <a:gd name="connsiteX3" fmla="*/ 6956920 w 6967066"/>
              <a:gd name="connsiteY3" fmla="*/ 3444618 h 5668175"/>
              <a:gd name="connsiteX4" fmla="*/ 5666655 w 6967066"/>
              <a:gd name="connsiteY4" fmla="*/ 5668175 h 5668175"/>
              <a:gd name="connsiteX5" fmla="*/ 1113526 w 6967066"/>
              <a:gd name="connsiteY5" fmla="*/ 5662237 h 5668175"/>
              <a:gd name="connsiteX6" fmla="*/ 56137 w 6967066"/>
              <a:gd name="connsiteY6" fmla="*/ 3832564 h 5668175"/>
              <a:gd name="connsiteX0" fmla="*/ 0 w 6910929"/>
              <a:gd name="connsiteY0" fmla="*/ 3825599 h 5661210"/>
              <a:gd name="connsiteX1" fmla="*/ 44012 w 6910929"/>
              <a:gd name="connsiteY1" fmla="*/ 45852 h 5661210"/>
              <a:gd name="connsiteX2" fmla="*/ 6910929 w 6910929"/>
              <a:gd name="connsiteY2" fmla="*/ 0 h 5661210"/>
              <a:gd name="connsiteX3" fmla="*/ 6900783 w 6910929"/>
              <a:gd name="connsiteY3" fmla="*/ 3437653 h 5661210"/>
              <a:gd name="connsiteX4" fmla="*/ 5610518 w 6910929"/>
              <a:gd name="connsiteY4" fmla="*/ 5661210 h 5661210"/>
              <a:gd name="connsiteX5" fmla="*/ 1057389 w 6910929"/>
              <a:gd name="connsiteY5" fmla="*/ 5655272 h 5661210"/>
              <a:gd name="connsiteX6" fmla="*/ 0 w 6910929"/>
              <a:gd name="connsiteY6" fmla="*/ 3825599 h 5661210"/>
              <a:gd name="connsiteX0" fmla="*/ 996 w 6911925"/>
              <a:gd name="connsiteY0" fmla="*/ 3829263 h 5664874"/>
              <a:gd name="connsiteX1" fmla="*/ 1763 w 6911925"/>
              <a:gd name="connsiteY1" fmla="*/ 0 h 5664874"/>
              <a:gd name="connsiteX2" fmla="*/ 6911925 w 6911925"/>
              <a:gd name="connsiteY2" fmla="*/ 3664 h 5664874"/>
              <a:gd name="connsiteX3" fmla="*/ 6901779 w 6911925"/>
              <a:gd name="connsiteY3" fmla="*/ 3441317 h 5664874"/>
              <a:gd name="connsiteX4" fmla="*/ 5611514 w 6911925"/>
              <a:gd name="connsiteY4" fmla="*/ 5664874 h 5664874"/>
              <a:gd name="connsiteX5" fmla="*/ 1058385 w 6911925"/>
              <a:gd name="connsiteY5" fmla="*/ 5658936 h 5664874"/>
              <a:gd name="connsiteX6" fmla="*/ 996 w 6911925"/>
              <a:gd name="connsiteY6" fmla="*/ 3829263 h 5664874"/>
              <a:gd name="connsiteX0" fmla="*/ 3982 w 6914911"/>
              <a:gd name="connsiteY0" fmla="*/ 3835865 h 5671476"/>
              <a:gd name="connsiteX1" fmla="*/ 1421 w 6914911"/>
              <a:gd name="connsiteY1" fmla="*/ 0 h 5671476"/>
              <a:gd name="connsiteX2" fmla="*/ 6914911 w 6914911"/>
              <a:gd name="connsiteY2" fmla="*/ 10266 h 5671476"/>
              <a:gd name="connsiteX3" fmla="*/ 6904765 w 6914911"/>
              <a:gd name="connsiteY3" fmla="*/ 3447919 h 5671476"/>
              <a:gd name="connsiteX4" fmla="*/ 5614500 w 6914911"/>
              <a:gd name="connsiteY4" fmla="*/ 5671476 h 5671476"/>
              <a:gd name="connsiteX5" fmla="*/ 1061371 w 6914911"/>
              <a:gd name="connsiteY5" fmla="*/ 5665538 h 5671476"/>
              <a:gd name="connsiteX6" fmla="*/ 3982 w 6914911"/>
              <a:gd name="connsiteY6" fmla="*/ 3835865 h 5671476"/>
              <a:gd name="connsiteX0" fmla="*/ 3982 w 6904765"/>
              <a:gd name="connsiteY0" fmla="*/ 3835865 h 5671476"/>
              <a:gd name="connsiteX1" fmla="*/ 1421 w 6904765"/>
              <a:gd name="connsiteY1" fmla="*/ 0 h 5671476"/>
              <a:gd name="connsiteX2" fmla="*/ 6815114 w 6904765"/>
              <a:gd name="connsiteY2" fmla="*/ 49879 h 5671476"/>
              <a:gd name="connsiteX3" fmla="*/ 6904765 w 6904765"/>
              <a:gd name="connsiteY3" fmla="*/ 3447919 h 5671476"/>
              <a:gd name="connsiteX4" fmla="*/ 5614500 w 6904765"/>
              <a:gd name="connsiteY4" fmla="*/ 5671476 h 5671476"/>
              <a:gd name="connsiteX5" fmla="*/ 1061371 w 6904765"/>
              <a:gd name="connsiteY5" fmla="*/ 5665538 h 5671476"/>
              <a:gd name="connsiteX6" fmla="*/ 3982 w 6904765"/>
              <a:gd name="connsiteY6" fmla="*/ 3835865 h 5671476"/>
              <a:gd name="connsiteX0" fmla="*/ 3982 w 6914914"/>
              <a:gd name="connsiteY0" fmla="*/ 3835865 h 5671476"/>
              <a:gd name="connsiteX1" fmla="*/ 1421 w 6914914"/>
              <a:gd name="connsiteY1" fmla="*/ 0 h 5671476"/>
              <a:gd name="connsiteX2" fmla="*/ 6914914 w 6914914"/>
              <a:gd name="connsiteY2" fmla="*/ 6965 h 5671476"/>
              <a:gd name="connsiteX3" fmla="*/ 6904765 w 6914914"/>
              <a:gd name="connsiteY3" fmla="*/ 3447919 h 5671476"/>
              <a:gd name="connsiteX4" fmla="*/ 5614500 w 6914914"/>
              <a:gd name="connsiteY4" fmla="*/ 5671476 h 5671476"/>
              <a:gd name="connsiteX5" fmla="*/ 1061371 w 6914914"/>
              <a:gd name="connsiteY5" fmla="*/ 5665538 h 5671476"/>
              <a:gd name="connsiteX6" fmla="*/ 3982 w 6914914"/>
              <a:gd name="connsiteY6" fmla="*/ 3835865 h 5671476"/>
              <a:gd name="connsiteX0" fmla="*/ 3982 w 6917563"/>
              <a:gd name="connsiteY0" fmla="*/ 3835865 h 5671476"/>
              <a:gd name="connsiteX1" fmla="*/ 1421 w 6917563"/>
              <a:gd name="connsiteY1" fmla="*/ 0 h 5671476"/>
              <a:gd name="connsiteX2" fmla="*/ 6914914 w 6917563"/>
              <a:gd name="connsiteY2" fmla="*/ 6965 h 5671476"/>
              <a:gd name="connsiteX3" fmla="*/ 6917563 w 6917563"/>
              <a:gd name="connsiteY3" fmla="*/ 3435219 h 5671476"/>
              <a:gd name="connsiteX4" fmla="*/ 5614500 w 6917563"/>
              <a:gd name="connsiteY4" fmla="*/ 5671476 h 5671476"/>
              <a:gd name="connsiteX5" fmla="*/ 1061371 w 6917563"/>
              <a:gd name="connsiteY5" fmla="*/ 5665538 h 5671476"/>
              <a:gd name="connsiteX6" fmla="*/ 3982 w 6917563"/>
              <a:gd name="connsiteY6" fmla="*/ 3835865 h 5671476"/>
              <a:gd name="connsiteX0" fmla="*/ 3982 w 6917563"/>
              <a:gd name="connsiteY0" fmla="*/ 3835865 h 5671476"/>
              <a:gd name="connsiteX1" fmla="*/ 1421 w 6917563"/>
              <a:gd name="connsiteY1" fmla="*/ 0 h 5671476"/>
              <a:gd name="connsiteX2" fmla="*/ 6914917 w 6917563"/>
              <a:gd name="connsiteY2" fmla="*/ 615 h 5671476"/>
              <a:gd name="connsiteX3" fmla="*/ 6917563 w 6917563"/>
              <a:gd name="connsiteY3" fmla="*/ 3435219 h 5671476"/>
              <a:gd name="connsiteX4" fmla="*/ 5614500 w 6917563"/>
              <a:gd name="connsiteY4" fmla="*/ 5671476 h 5671476"/>
              <a:gd name="connsiteX5" fmla="*/ 1061371 w 6917563"/>
              <a:gd name="connsiteY5" fmla="*/ 5665538 h 5671476"/>
              <a:gd name="connsiteX6" fmla="*/ 3982 w 6917563"/>
              <a:gd name="connsiteY6" fmla="*/ 3835865 h 5671476"/>
              <a:gd name="connsiteX0" fmla="*/ 998 w 6917905"/>
              <a:gd name="connsiteY0" fmla="*/ 3862276 h 5671476"/>
              <a:gd name="connsiteX1" fmla="*/ 1763 w 6917905"/>
              <a:gd name="connsiteY1" fmla="*/ 0 h 5671476"/>
              <a:gd name="connsiteX2" fmla="*/ 6915259 w 6917905"/>
              <a:gd name="connsiteY2" fmla="*/ 615 h 5671476"/>
              <a:gd name="connsiteX3" fmla="*/ 6917905 w 6917905"/>
              <a:gd name="connsiteY3" fmla="*/ 3435219 h 5671476"/>
              <a:gd name="connsiteX4" fmla="*/ 5614842 w 6917905"/>
              <a:gd name="connsiteY4" fmla="*/ 5671476 h 5671476"/>
              <a:gd name="connsiteX5" fmla="*/ 1061713 w 6917905"/>
              <a:gd name="connsiteY5" fmla="*/ 5665538 h 5671476"/>
              <a:gd name="connsiteX6" fmla="*/ 998 w 6917905"/>
              <a:gd name="connsiteY6" fmla="*/ 3862276 h 5671476"/>
              <a:gd name="connsiteX0" fmla="*/ 998 w 6917905"/>
              <a:gd name="connsiteY0" fmla="*/ 3862276 h 5671476"/>
              <a:gd name="connsiteX1" fmla="*/ 1763 w 6917905"/>
              <a:gd name="connsiteY1" fmla="*/ 0 h 5671476"/>
              <a:gd name="connsiteX2" fmla="*/ 6915259 w 6917905"/>
              <a:gd name="connsiteY2" fmla="*/ 615 h 5671476"/>
              <a:gd name="connsiteX3" fmla="*/ 6917905 w 6917905"/>
              <a:gd name="connsiteY3" fmla="*/ 3435219 h 5671476"/>
              <a:gd name="connsiteX4" fmla="*/ 5614842 w 6917905"/>
              <a:gd name="connsiteY4" fmla="*/ 5671476 h 5671476"/>
              <a:gd name="connsiteX5" fmla="*/ 1045081 w 6917905"/>
              <a:gd name="connsiteY5" fmla="*/ 5668839 h 5671476"/>
              <a:gd name="connsiteX6" fmla="*/ 998 w 6917905"/>
              <a:gd name="connsiteY6" fmla="*/ 3862276 h 5671476"/>
              <a:gd name="connsiteX0" fmla="*/ 998 w 6917905"/>
              <a:gd name="connsiteY0" fmla="*/ 3862276 h 5668839"/>
              <a:gd name="connsiteX1" fmla="*/ 1763 w 6917905"/>
              <a:gd name="connsiteY1" fmla="*/ 0 h 5668839"/>
              <a:gd name="connsiteX2" fmla="*/ 6915259 w 6917905"/>
              <a:gd name="connsiteY2" fmla="*/ 615 h 5668839"/>
              <a:gd name="connsiteX3" fmla="*/ 6917905 w 6917905"/>
              <a:gd name="connsiteY3" fmla="*/ 3435219 h 5668839"/>
              <a:gd name="connsiteX4" fmla="*/ 5511718 w 6917905"/>
              <a:gd name="connsiteY4" fmla="*/ 5588948 h 5668839"/>
              <a:gd name="connsiteX5" fmla="*/ 1045081 w 6917905"/>
              <a:gd name="connsiteY5" fmla="*/ 5668839 h 5668839"/>
              <a:gd name="connsiteX6" fmla="*/ 998 w 6917905"/>
              <a:gd name="connsiteY6" fmla="*/ 3862276 h 5668839"/>
              <a:gd name="connsiteX0" fmla="*/ 998 w 6917905"/>
              <a:gd name="connsiteY0" fmla="*/ 3862276 h 5674780"/>
              <a:gd name="connsiteX1" fmla="*/ 1763 w 6917905"/>
              <a:gd name="connsiteY1" fmla="*/ 0 h 5674780"/>
              <a:gd name="connsiteX2" fmla="*/ 6915259 w 6917905"/>
              <a:gd name="connsiteY2" fmla="*/ 615 h 5674780"/>
              <a:gd name="connsiteX3" fmla="*/ 6917905 w 6917905"/>
              <a:gd name="connsiteY3" fmla="*/ 3435219 h 5674780"/>
              <a:gd name="connsiteX4" fmla="*/ 5614843 w 6917905"/>
              <a:gd name="connsiteY4" fmla="*/ 5674780 h 5674780"/>
              <a:gd name="connsiteX5" fmla="*/ 1045081 w 6917905"/>
              <a:gd name="connsiteY5" fmla="*/ 5668839 h 5674780"/>
              <a:gd name="connsiteX6" fmla="*/ 998 w 6917905"/>
              <a:gd name="connsiteY6" fmla="*/ 3862276 h 5674780"/>
              <a:gd name="connsiteX0" fmla="*/ 998 w 6917905"/>
              <a:gd name="connsiteY0" fmla="*/ 3862276 h 5668839"/>
              <a:gd name="connsiteX1" fmla="*/ 1763 w 6917905"/>
              <a:gd name="connsiteY1" fmla="*/ 0 h 5668839"/>
              <a:gd name="connsiteX2" fmla="*/ 6915259 w 6917905"/>
              <a:gd name="connsiteY2" fmla="*/ 615 h 5668839"/>
              <a:gd name="connsiteX3" fmla="*/ 6917905 w 6917905"/>
              <a:gd name="connsiteY3" fmla="*/ 3435219 h 5668839"/>
              <a:gd name="connsiteX4" fmla="*/ 5608190 w 6917905"/>
              <a:gd name="connsiteY4" fmla="*/ 5645070 h 5668839"/>
              <a:gd name="connsiteX5" fmla="*/ 1045081 w 6917905"/>
              <a:gd name="connsiteY5" fmla="*/ 5668839 h 5668839"/>
              <a:gd name="connsiteX6" fmla="*/ 998 w 6917905"/>
              <a:gd name="connsiteY6" fmla="*/ 3862276 h 5668839"/>
              <a:gd name="connsiteX0" fmla="*/ 998 w 6917905"/>
              <a:gd name="connsiteY0" fmla="*/ 3862276 h 5671482"/>
              <a:gd name="connsiteX1" fmla="*/ 1763 w 6917905"/>
              <a:gd name="connsiteY1" fmla="*/ 0 h 5671482"/>
              <a:gd name="connsiteX2" fmla="*/ 6915259 w 6917905"/>
              <a:gd name="connsiteY2" fmla="*/ 615 h 5671482"/>
              <a:gd name="connsiteX3" fmla="*/ 6917905 w 6917905"/>
              <a:gd name="connsiteY3" fmla="*/ 3435219 h 5671482"/>
              <a:gd name="connsiteX4" fmla="*/ 5614844 w 6917905"/>
              <a:gd name="connsiteY4" fmla="*/ 5671482 h 5671482"/>
              <a:gd name="connsiteX5" fmla="*/ 1045081 w 6917905"/>
              <a:gd name="connsiteY5" fmla="*/ 5668839 h 5671482"/>
              <a:gd name="connsiteX6" fmla="*/ 998 w 6917905"/>
              <a:gd name="connsiteY6" fmla="*/ 3862276 h 5671482"/>
              <a:gd name="connsiteX0" fmla="*/ 998 w 6917905"/>
              <a:gd name="connsiteY0" fmla="*/ 3862276 h 5671482"/>
              <a:gd name="connsiteX1" fmla="*/ 1763 w 6917905"/>
              <a:gd name="connsiteY1" fmla="*/ 0 h 5671482"/>
              <a:gd name="connsiteX2" fmla="*/ 6915259 w 6917905"/>
              <a:gd name="connsiteY2" fmla="*/ 615 h 5671482"/>
              <a:gd name="connsiteX3" fmla="*/ 6917905 w 6917905"/>
              <a:gd name="connsiteY3" fmla="*/ 3435219 h 5671482"/>
              <a:gd name="connsiteX4" fmla="*/ 5614844 w 6917905"/>
              <a:gd name="connsiteY4" fmla="*/ 5671482 h 5671482"/>
              <a:gd name="connsiteX5" fmla="*/ 1038428 w 6917905"/>
              <a:gd name="connsiteY5" fmla="*/ 5668839 h 5671482"/>
              <a:gd name="connsiteX6" fmla="*/ 998 w 6917905"/>
              <a:gd name="connsiteY6" fmla="*/ 3862276 h 5671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17905" h="5671482">
                <a:moveTo>
                  <a:pt x="998" y="3862276"/>
                </a:moveTo>
                <a:cubicBezTo>
                  <a:pt x="6784" y="2580785"/>
                  <a:pt x="-4023" y="1281491"/>
                  <a:pt x="1763" y="0"/>
                </a:cubicBezTo>
                <a:lnTo>
                  <a:pt x="6915259" y="615"/>
                </a:lnTo>
                <a:lnTo>
                  <a:pt x="6917905" y="3435219"/>
                </a:lnTo>
                <a:lnTo>
                  <a:pt x="5614844" y="5671482"/>
                </a:lnTo>
                <a:lnTo>
                  <a:pt x="1038428" y="5668839"/>
                </a:lnTo>
                <a:lnTo>
                  <a:pt x="998" y="386227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612000" y="516181"/>
            <a:ext cx="86510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F1649F8-C95E-B04E-A0E7-F89193CC97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2000" y="1926629"/>
            <a:ext cx="4428148" cy="3001565"/>
          </a:xfrm>
          <a:prstGeom prst="rect">
            <a:avLst/>
          </a:prstGeom>
        </p:spPr>
        <p:txBody>
          <a:bodyPr>
            <a:noAutofit/>
          </a:bodyPr>
          <a:lstStyle>
            <a:lvl1pPr marL="216000" indent="-216000">
              <a:buNone/>
              <a:defRPr sz="3000" b="1">
                <a:solidFill>
                  <a:schemeClr val="bg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	quote text here, quote text here, quote text here, keep it short across 6 lines maximum”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F67D0940-0539-6748-8933-42C057C1689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2775" y="604838"/>
            <a:ext cx="3217820" cy="508000"/>
          </a:xfrm>
        </p:spPr>
        <p:txBody>
          <a:bodyPr lIns="0" tIns="0" rIns="0" bIns="0"/>
          <a:lstStyle>
            <a:lvl1pPr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Heading label</a:t>
            </a:r>
          </a:p>
        </p:txBody>
      </p:sp>
      <p:sp>
        <p:nvSpPr>
          <p:cNvPr id="13" name="Picture Placeholder 16">
            <a:extLst>
              <a:ext uri="{FF2B5EF4-FFF2-40B4-BE49-F238E27FC236}">
                <a16:creationId xmlns:a16="http://schemas.microsoft.com/office/drawing/2014/main" id="{8A3B3361-5B72-AD44-B591-39B52A66477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02000" y="-3175"/>
            <a:ext cx="8890000" cy="6861175"/>
          </a:xfrm>
          <a:custGeom>
            <a:avLst/>
            <a:gdLst>
              <a:gd name="connsiteX0" fmla="*/ 0 w 8890000"/>
              <a:gd name="connsiteY0" fmla="*/ 0 h 6861175"/>
              <a:gd name="connsiteX1" fmla="*/ 8890000 w 8890000"/>
              <a:gd name="connsiteY1" fmla="*/ 0 h 6861175"/>
              <a:gd name="connsiteX2" fmla="*/ 8890000 w 8890000"/>
              <a:gd name="connsiteY2" fmla="*/ 6861175 h 6861175"/>
              <a:gd name="connsiteX3" fmla="*/ 561739 w 8890000"/>
              <a:gd name="connsiteY3" fmla="*/ 6861175 h 6861175"/>
              <a:gd name="connsiteX4" fmla="*/ 2362512 w 8890000"/>
              <a:gd name="connsiteY4" fmla="*/ 5834990 h 6861175"/>
              <a:gd name="connsiteX5" fmla="*/ 2365155 w 8890000"/>
              <a:gd name="connsiteY5" fmla="*/ 1293624 h 6861175"/>
              <a:gd name="connsiteX6" fmla="*/ 128892 w 8890000"/>
              <a:gd name="connsiteY6" fmla="*/ 543 h 6861175"/>
              <a:gd name="connsiteX7" fmla="*/ 0 w 8890000"/>
              <a:gd name="connsiteY7" fmla="*/ 642 h 686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90000" h="6861175">
                <a:moveTo>
                  <a:pt x="0" y="0"/>
                </a:moveTo>
                <a:lnTo>
                  <a:pt x="8890000" y="0"/>
                </a:lnTo>
                <a:lnTo>
                  <a:pt x="8890000" y="6861175"/>
                </a:lnTo>
                <a:lnTo>
                  <a:pt x="561739" y="6861175"/>
                </a:lnTo>
                <a:lnTo>
                  <a:pt x="2362512" y="5834990"/>
                </a:lnTo>
                <a:lnTo>
                  <a:pt x="2365155" y="1293624"/>
                </a:lnTo>
                <a:lnTo>
                  <a:pt x="128892" y="543"/>
                </a:lnTo>
                <a:lnTo>
                  <a:pt x="0" y="642"/>
                </a:lnTo>
                <a:close/>
              </a:path>
            </a:pathLst>
          </a:custGeom>
          <a:solidFill>
            <a:srgbClr val="F6F8F8"/>
          </a:solidFill>
        </p:spPr>
        <p:txBody>
          <a:bodyPr wrap="square" lIns="2160000" tIns="720000" rIns="1080000" bIns="2880000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(include Alt Text)</a:t>
            </a:r>
          </a:p>
        </p:txBody>
      </p:sp>
      <p:pic>
        <p:nvPicPr>
          <p:cNvPr id="17" name="Picture 16" descr="Icon&#10;&#10;Description automatically generated with medium confidence">
            <a:extLst>
              <a:ext uri="{FF2B5EF4-FFF2-40B4-BE49-F238E27FC236}">
                <a16:creationId xmlns:a16="http://schemas.microsoft.com/office/drawing/2014/main" id="{F32FB357-A035-8345-AAC3-F6D4FBC9FE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736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and 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 3">
            <a:extLst>
              <a:ext uri="{FF2B5EF4-FFF2-40B4-BE49-F238E27FC236}">
                <a16:creationId xmlns:a16="http://schemas.microsoft.com/office/drawing/2014/main" id="{02B2AFD7-4763-4945-98B2-A61CB49D6A22}"/>
              </a:ext>
            </a:extLst>
          </p:cNvPr>
          <p:cNvSpPr/>
          <p:nvPr userDrawn="1"/>
        </p:nvSpPr>
        <p:spPr>
          <a:xfrm rot="5400000">
            <a:off x="5926744" y="595440"/>
            <a:ext cx="6866053" cy="5669837"/>
          </a:xfrm>
          <a:custGeom>
            <a:avLst/>
            <a:gdLst>
              <a:gd name="connsiteX0" fmla="*/ 0 w 7261412"/>
              <a:gd name="connsiteY0" fmla="*/ 3059206 h 6118412"/>
              <a:gd name="connsiteX1" fmla="*/ 1005194 w 7261412"/>
              <a:gd name="connsiteY1" fmla="*/ 1 h 6118412"/>
              <a:gd name="connsiteX2" fmla="*/ 6256218 w 7261412"/>
              <a:gd name="connsiteY2" fmla="*/ 1 h 6118412"/>
              <a:gd name="connsiteX3" fmla="*/ 7261412 w 7261412"/>
              <a:gd name="connsiteY3" fmla="*/ 3059206 h 6118412"/>
              <a:gd name="connsiteX4" fmla="*/ 6256218 w 7261412"/>
              <a:gd name="connsiteY4" fmla="*/ 6118411 h 6118412"/>
              <a:gd name="connsiteX5" fmla="*/ 1005194 w 7261412"/>
              <a:gd name="connsiteY5" fmla="*/ 6118411 h 6118412"/>
              <a:gd name="connsiteX6" fmla="*/ 0 w 7261412"/>
              <a:gd name="connsiteY6" fmla="*/ 3059206 h 6118412"/>
              <a:gd name="connsiteX0" fmla="*/ 0 w 7267350"/>
              <a:gd name="connsiteY0" fmla="*/ 3059205 h 6118410"/>
              <a:gd name="connsiteX1" fmla="*/ 1005194 w 7267350"/>
              <a:gd name="connsiteY1" fmla="*/ 0 h 6118410"/>
              <a:gd name="connsiteX2" fmla="*/ 6256218 w 7267350"/>
              <a:gd name="connsiteY2" fmla="*/ 0 h 6118410"/>
              <a:gd name="connsiteX3" fmla="*/ 7267350 w 7267350"/>
              <a:gd name="connsiteY3" fmla="*/ 4341740 h 6118410"/>
              <a:gd name="connsiteX4" fmla="*/ 6256218 w 7267350"/>
              <a:gd name="connsiteY4" fmla="*/ 6118410 h 6118410"/>
              <a:gd name="connsiteX5" fmla="*/ 1005194 w 7267350"/>
              <a:gd name="connsiteY5" fmla="*/ 6118410 h 6118410"/>
              <a:gd name="connsiteX6" fmla="*/ 0 w 7267350"/>
              <a:gd name="connsiteY6" fmla="*/ 3059205 h 6118410"/>
              <a:gd name="connsiteX0" fmla="*/ 0 w 7277496"/>
              <a:gd name="connsiteY0" fmla="*/ 3059205 h 6118410"/>
              <a:gd name="connsiteX1" fmla="*/ 1005194 w 7277496"/>
              <a:gd name="connsiteY1" fmla="*/ 0 h 6118410"/>
              <a:gd name="connsiteX2" fmla="*/ 7277496 w 7277496"/>
              <a:gd name="connsiteY2" fmla="*/ 457200 h 6118410"/>
              <a:gd name="connsiteX3" fmla="*/ 7267350 w 7277496"/>
              <a:gd name="connsiteY3" fmla="*/ 4341740 h 6118410"/>
              <a:gd name="connsiteX4" fmla="*/ 6256218 w 7277496"/>
              <a:gd name="connsiteY4" fmla="*/ 6118410 h 6118410"/>
              <a:gd name="connsiteX5" fmla="*/ 1005194 w 7277496"/>
              <a:gd name="connsiteY5" fmla="*/ 6118410 h 6118410"/>
              <a:gd name="connsiteX6" fmla="*/ 0 w 7277496"/>
              <a:gd name="connsiteY6" fmla="*/ 3059205 h 6118410"/>
              <a:gd name="connsiteX0" fmla="*/ 0 w 7277496"/>
              <a:gd name="connsiteY0" fmla="*/ 2607943 h 5667148"/>
              <a:gd name="connsiteX1" fmla="*/ 405490 w 7277496"/>
              <a:gd name="connsiteY1" fmla="*/ 0 h 5667148"/>
              <a:gd name="connsiteX2" fmla="*/ 7277496 w 7277496"/>
              <a:gd name="connsiteY2" fmla="*/ 5938 h 5667148"/>
              <a:gd name="connsiteX3" fmla="*/ 7267350 w 7277496"/>
              <a:gd name="connsiteY3" fmla="*/ 3890478 h 5667148"/>
              <a:gd name="connsiteX4" fmla="*/ 6256218 w 7277496"/>
              <a:gd name="connsiteY4" fmla="*/ 5667148 h 5667148"/>
              <a:gd name="connsiteX5" fmla="*/ 1005194 w 7277496"/>
              <a:gd name="connsiteY5" fmla="*/ 5667148 h 5667148"/>
              <a:gd name="connsiteX6" fmla="*/ 0 w 7277496"/>
              <a:gd name="connsiteY6" fmla="*/ 2607943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599704 w 6872006"/>
              <a:gd name="connsiteY5" fmla="*/ 5667148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176088 w 6872006"/>
              <a:gd name="connsiteY0" fmla="*/ 3346088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176088 w 6872006"/>
              <a:gd name="connsiteY6" fmla="*/ 3346088 h 5667148"/>
              <a:gd name="connsiteX0" fmla="*/ 0 w 6874673"/>
              <a:gd name="connsiteY0" fmla="*/ 3469841 h 5667148"/>
              <a:gd name="connsiteX1" fmla="*/ 2667 w 6874673"/>
              <a:gd name="connsiteY1" fmla="*/ 0 h 5667148"/>
              <a:gd name="connsiteX2" fmla="*/ 6874673 w 6874673"/>
              <a:gd name="connsiteY2" fmla="*/ 5938 h 5667148"/>
              <a:gd name="connsiteX3" fmla="*/ 6864527 w 6874673"/>
              <a:gd name="connsiteY3" fmla="*/ 3890478 h 5667148"/>
              <a:gd name="connsiteX4" fmla="*/ 5863020 w 6874673"/>
              <a:gd name="connsiteY4" fmla="*/ 5667148 h 5667148"/>
              <a:gd name="connsiteX5" fmla="*/ 1303015 w 6874673"/>
              <a:gd name="connsiteY5" fmla="*/ 5661210 h 5667148"/>
              <a:gd name="connsiteX6" fmla="*/ 0 w 6874673"/>
              <a:gd name="connsiteY6" fmla="*/ 3469841 h 5667148"/>
              <a:gd name="connsiteX0" fmla="*/ 0 w 6864527"/>
              <a:gd name="connsiteY0" fmla="*/ 3469841 h 5667148"/>
              <a:gd name="connsiteX1" fmla="*/ 2667 w 6864527"/>
              <a:gd name="connsiteY1" fmla="*/ 0 h 5667148"/>
              <a:gd name="connsiteX2" fmla="*/ 6809978 w 6864527"/>
              <a:gd name="connsiteY2" fmla="*/ 87889 h 5667148"/>
              <a:gd name="connsiteX3" fmla="*/ 6864527 w 6864527"/>
              <a:gd name="connsiteY3" fmla="*/ 3890478 h 5667148"/>
              <a:gd name="connsiteX4" fmla="*/ 5863020 w 6864527"/>
              <a:gd name="connsiteY4" fmla="*/ 5667148 h 5667148"/>
              <a:gd name="connsiteX5" fmla="*/ 1303015 w 6864527"/>
              <a:gd name="connsiteY5" fmla="*/ 5661210 h 5667148"/>
              <a:gd name="connsiteX6" fmla="*/ 0 w 6864527"/>
              <a:gd name="connsiteY6" fmla="*/ 3469841 h 5667148"/>
              <a:gd name="connsiteX0" fmla="*/ 0 w 6866053"/>
              <a:gd name="connsiteY0" fmla="*/ 3472530 h 5669837"/>
              <a:gd name="connsiteX1" fmla="*/ 2667 w 6866053"/>
              <a:gd name="connsiteY1" fmla="*/ 2689 h 5669837"/>
              <a:gd name="connsiteX2" fmla="*/ 6866053 w 6866053"/>
              <a:gd name="connsiteY2" fmla="*/ 0 h 5669837"/>
              <a:gd name="connsiteX3" fmla="*/ 6864527 w 6866053"/>
              <a:gd name="connsiteY3" fmla="*/ 3893167 h 5669837"/>
              <a:gd name="connsiteX4" fmla="*/ 5863020 w 6866053"/>
              <a:gd name="connsiteY4" fmla="*/ 5669837 h 5669837"/>
              <a:gd name="connsiteX5" fmla="*/ 1303015 w 6866053"/>
              <a:gd name="connsiteY5" fmla="*/ 5663899 h 5669837"/>
              <a:gd name="connsiteX6" fmla="*/ 0 w 6866053"/>
              <a:gd name="connsiteY6" fmla="*/ 3472530 h 5669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6053" h="5669837">
                <a:moveTo>
                  <a:pt x="0" y="3472530"/>
                </a:moveTo>
                <a:lnTo>
                  <a:pt x="2667" y="2689"/>
                </a:lnTo>
                <a:lnTo>
                  <a:pt x="6866053" y="0"/>
                </a:lnTo>
                <a:cubicBezTo>
                  <a:pt x="6865544" y="1297722"/>
                  <a:pt x="6865036" y="2595445"/>
                  <a:pt x="6864527" y="3893167"/>
                </a:cubicBezTo>
                <a:lnTo>
                  <a:pt x="5863020" y="5669837"/>
                </a:lnTo>
                <a:lnTo>
                  <a:pt x="1303015" y="5663899"/>
                </a:lnTo>
                <a:lnTo>
                  <a:pt x="0" y="3472530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DB5F59B-0C3D-DF40-B199-A44391FFF98F}"/>
              </a:ext>
            </a:extLst>
          </p:cNvPr>
          <p:cNvCxnSpPr/>
          <p:nvPr userDrawn="1"/>
        </p:nvCxnSpPr>
        <p:spPr>
          <a:xfrm>
            <a:off x="10724056" y="516181"/>
            <a:ext cx="8651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5F028685-F054-4DD8-8293-CE85C7CFC1C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729034" cy="6858000"/>
          </a:xfrm>
          <a:custGeom>
            <a:avLst/>
            <a:gdLst>
              <a:gd name="connsiteX0" fmla="*/ 0 w 11328400"/>
              <a:gd name="connsiteY0" fmla="*/ 0 h 6858000"/>
              <a:gd name="connsiteX1" fmla="*/ 11328400 w 11328400"/>
              <a:gd name="connsiteY1" fmla="*/ 0 h 6858000"/>
              <a:gd name="connsiteX2" fmla="*/ 11328400 w 11328400"/>
              <a:gd name="connsiteY2" fmla="*/ 1050 h 6858000"/>
              <a:gd name="connsiteX3" fmla="*/ 8729034 w 11328400"/>
              <a:gd name="connsiteY3" fmla="*/ 4209 h 6858000"/>
              <a:gd name="connsiteX4" fmla="*/ 6530790 w 11328400"/>
              <a:gd name="connsiteY4" fmla="*/ 1300348 h 6858000"/>
              <a:gd name="connsiteX5" fmla="*/ 6524852 w 11328400"/>
              <a:gd name="connsiteY5" fmla="*/ 5860353 h 6858000"/>
              <a:gd name="connsiteX6" fmla="*/ 8294675 w 11328400"/>
              <a:gd name="connsiteY6" fmla="*/ 6858000 h 6858000"/>
              <a:gd name="connsiteX7" fmla="*/ 0 w 11328400"/>
              <a:gd name="connsiteY7" fmla="*/ 6858000 h 6858000"/>
              <a:gd name="connsiteX0" fmla="*/ 0 w 11328400"/>
              <a:gd name="connsiteY0" fmla="*/ 102078 h 6960078"/>
              <a:gd name="connsiteX1" fmla="*/ 11328400 w 11328400"/>
              <a:gd name="connsiteY1" fmla="*/ 102078 h 6960078"/>
              <a:gd name="connsiteX2" fmla="*/ 8963335 w 11328400"/>
              <a:gd name="connsiteY2" fmla="*/ 0 h 6960078"/>
              <a:gd name="connsiteX3" fmla="*/ 8729034 w 11328400"/>
              <a:gd name="connsiteY3" fmla="*/ 106287 h 6960078"/>
              <a:gd name="connsiteX4" fmla="*/ 6530790 w 11328400"/>
              <a:gd name="connsiteY4" fmla="*/ 1402426 h 6960078"/>
              <a:gd name="connsiteX5" fmla="*/ 6524852 w 11328400"/>
              <a:gd name="connsiteY5" fmla="*/ 5962431 h 6960078"/>
              <a:gd name="connsiteX6" fmla="*/ 8294675 w 11328400"/>
              <a:gd name="connsiteY6" fmla="*/ 6960078 h 6960078"/>
              <a:gd name="connsiteX7" fmla="*/ 0 w 11328400"/>
              <a:gd name="connsiteY7" fmla="*/ 6960078 h 6960078"/>
              <a:gd name="connsiteX8" fmla="*/ 0 w 11328400"/>
              <a:gd name="connsiteY8" fmla="*/ 102078 h 6960078"/>
              <a:gd name="connsiteX0" fmla="*/ 0 w 9877735"/>
              <a:gd name="connsiteY0" fmla="*/ 102078 h 6960078"/>
              <a:gd name="connsiteX1" fmla="*/ 9877735 w 9877735"/>
              <a:gd name="connsiteY1" fmla="*/ 60827 h 6960078"/>
              <a:gd name="connsiteX2" fmla="*/ 8963335 w 9877735"/>
              <a:gd name="connsiteY2" fmla="*/ 0 h 6960078"/>
              <a:gd name="connsiteX3" fmla="*/ 8729034 w 9877735"/>
              <a:gd name="connsiteY3" fmla="*/ 106287 h 6960078"/>
              <a:gd name="connsiteX4" fmla="*/ 6530790 w 9877735"/>
              <a:gd name="connsiteY4" fmla="*/ 1402426 h 6960078"/>
              <a:gd name="connsiteX5" fmla="*/ 6524852 w 9877735"/>
              <a:gd name="connsiteY5" fmla="*/ 5962431 h 6960078"/>
              <a:gd name="connsiteX6" fmla="*/ 8294675 w 9877735"/>
              <a:gd name="connsiteY6" fmla="*/ 6960078 h 6960078"/>
              <a:gd name="connsiteX7" fmla="*/ 0 w 9877735"/>
              <a:gd name="connsiteY7" fmla="*/ 6960078 h 6960078"/>
              <a:gd name="connsiteX8" fmla="*/ 0 w 9877735"/>
              <a:gd name="connsiteY8" fmla="*/ 102078 h 6960078"/>
              <a:gd name="connsiteX0" fmla="*/ 0 w 8963335"/>
              <a:gd name="connsiteY0" fmla="*/ 102078 h 6960078"/>
              <a:gd name="connsiteX1" fmla="*/ 8502698 w 8963335"/>
              <a:gd name="connsiteY1" fmla="*/ 88328 h 6960078"/>
              <a:gd name="connsiteX2" fmla="*/ 8963335 w 8963335"/>
              <a:gd name="connsiteY2" fmla="*/ 0 h 6960078"/>
              <a:gd name="connsiteX3" fmla="*/ 8729034 w 8963335"/>
              <a:gd name="connsiteY3" fmla="*/ 106287 h 6960078"/>
              <a:gd name="connsiteX4" fmla="*/ 6530790 w 8963335"/>
              <a:gd name="connsiteY4" fmla="*/ 1402426 h 6960078"/>
              <a:gd name="connsiteX5" fmla="*/ 6524852 w 8963335"/>
              <a:gd name="connsiteY5" fmla="*/ 5962431 h 6960078"/>
              <a:gd name="connsiteX6" fmla="*/ 8294675 w 8963335"/>
              <a:gd name="connsiteY6" fmla="*/ 6960078 h 6960078"/>
              <a:gd name="connsiteX7" fmla="*/ 0 w 8963335"/>
              <a:gd name="connsiteY7" fmla="*/ 6960078 h 6960078"/>
              <a:gd name="connsiteX8" fmla="*/ 0 w 8963335"/>
              <a:gd name="connsiteY8" fmla="*/ 102078 h 6960078"/>
              <a:gd name="connsiteX0" fmla="*/ 0 w 9073338"/>
              <a:gd name="connsiteY0" fmla="*/ 157080 h 7015080"/>
              <a:gd name="connsiteX1" fmla="*/ 8502698 w 9073338"/>
              <a:gd name="connsiteY1" fmla="*/ 143330 h 7015080"/>
              <a:gd name="connsiteX2" fmla="*/ 9073338 w 9073338"/>
              <a:gd name="connsiteY2" fmla="*/ 0 h 7015080"/>
              <a:gd name="connsiteX3" fmla="*/ 8729034 w 9073338"/>
              <a:gd name="connsiteY3" fmla="*/ 161289 h 7015080"/>
              <a:gd name="connsiteX4" fmla="*/ 6530790 w 9073338"/>
              <a:gd name="connsiteY4" fmla="*/ 1457428 h 7015080"/>
              <a:gd name="connsiteX5" fmla="*/ 6524852 w 9073338"/>
              <a:gd name="connsiteY5" fmla="*/ 6017433 h 7015080"/>
              <a:gd name="connsiteX6" fmla="*/ 8294675 w 9073338"/>
              <a:gd name="connsiteY6" fmla="*/ 7015080 h 7015080"/>
              <a:gd name="connsiteX7" fmla="*/ 0 w 9073338"/>
              <a:gd name="connsiteY7" fmla="*/ 7015080 h 7015080"/>
              <a:gd name="connsiteX8" fmla="*/ 0 w 9073338"/>
              <a:gd name="connsiteY8" fmla="*/ 157080 h 7015080"/>
              <a:gd name="connsiteX0" fmla="*/ 0 w 8729034"/>
              <a:gd name="connsiteY0" fmla="*/ 13750 h 6871750"/>
              <a:gd name="connsiteX1" fmla="*/ 8502698 w 8729034"/>
              <a:gd name="connsiteY1" fmla="*/ 0 h 6871750"/>
              <a:gd name="connsiteX2" fmla="*/ 8729034 w 8729034"/>
              <a:gd name="connsiteY2" fmla="*/ 17959 h 6871750"/>
              <a:gd name="connsiteX3" fmla="*/ 6530790 w 8729034"/>
              <a:gd name="connsiteY3" fmla="*/ 1314098 h 6871750"/>
              <a:gd name="connsiteX4" fmla="*/ 6524852 w 8729034"/>
              <a:gd name="connsiteY4" fmla="*/ 5874103 h 6871750"/>
              <a:gd name="connsiteX5" fmla="*/ 8294675 w 8729034"/>
              <a:gd name="connsiteY5" fmla="*/ 6871750 h 6871750"/>
              <a:gd name="connsiteX6" fmla="*/ 0 w 8729034"/>
              <a:gd name="connsiteY6" fmla="*/ 6871750 h 6871750"/>
              <a:gd name="connsiteX7" fmla="*/ 0 w 8729034"/>
              <a:gd name="connsiteY7" fmla="*/ 13750 h 6871750"/>
              <a:gd name="connsiteX0" fmla="*/ 0 w 8729034"/>
              <a:gd name="connsiteY0" fmla="*/ 0 h 6858000"/>
              <a:gd name="connsiteX1" fmla="*/ 8729034 w 8729034"/>
              <a:gd name="connsiteY1" fmla="*/ 4209 h 6858000"/>
              <a:gd name="connsiteX2" fmla="*/ 6530790 w 8729034"/>
              <a:gd name="connsiteY2" fmla="*/ 1300348 h 6858000"/>
              <a:gd name="connsiteX3" fmla="*/ 6524852 w 8729034"/>
              <a:gd name="connsiteY3" fmla="*/ 5860353 h 6858000"/>
              <a:gd name="connsiteX4" fmla="*/ 8294675 w 8729034"/>
              <a:gd name="connsiteY4" fmla="*/ 6858000 h 6858000"/>
              <a:gd name="connsiteX5" fmla="*/ 0 w 8729034"/>
              <a:gd name="connsiteY5" fmla="*/ 6858000 h 6858000"/>
              <a:gd name="connsiteX6" fmla="*/ 0 w 8729034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9034" h="6858000">
                <a:moveTo>
                  <a:pt x="0" y="0"/>
                </a:moveTo>
                <a:lnTo>
                  <a:pt x="8729034" y="4209"/>
                </a:lnTo>
                <a:lnTo>
                  <a:pt x="6530790" y="1300348"/>
                </a:lnTo>
                <a:cubicBezTo>
                  <a:pt x="6528811" y="2820350"/>
                  <a:pt x="6526831" y="4340351"/>
                  <a:pt x="6524852" y="5860353"/>
                </a:cubicBezTo>
                <a:lnTo>
                  <a:pt x="8294675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F6F8F8"/>
          </a:solidFill>
        </p:spPr>
        <p:txBody>
          <a:bodyPr wrap="square" lIns="720000" tIns="1080000" rIns="2880000" bIns="2880000" anchor="ctr">
            <a:noAutofit/>
          </a:bodyPr>
          <a:lstStyle>
            <a:lvl1pPr marL="0" indent="0" algn="l">
              <a:buNone/>
              <a:defRPr/>
            </a:lvl1pPr>
          </a:lstStyle>
          <a:p>
            <a:r>
              <a:rPr lang="en-GB"/>
              <a:t>Click on icon to insert image (include Alt Text)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D2FB892-A0F4-4B49-946B-F27A170AFB4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12933" y="612000"/>
            <a:ext cx="3217820" cy="508000"/>
          </a:xfrm>
        </p:spPr>
        <p:txBody>
          <a:bodyPr lIns="0" tIns="0" rIns="0" bIns="0"/>
          <a:lstStyle>
            <a:lvl1pPr algn="r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Heading label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BC3F5774-42F5-8F4D-BDAC-F15EC1784EE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2605" y="1928217"/>
            <a:ext cx="4428148" cy="300156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16000" indent="-216000">
              <a:buNone/>
              <a:defRPr sz="3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“quote text here, quote text here, quote text here, keep it short across 6 lines maximum”</a:t>
            </a:r>
          </a:p>
        </p:txBody>
      </p:sp>
      <p:pic>
        <p:nvPicPr>
          <p:cNvPr id="16" name="Picture 15" descr="Icon&#10;&#10;Description automatically generated with medium confidence">
            <a:extLst>
              <a:ext uri="{FF2B5EF4-FFF2-40B4-BE49-F238E27FC236}">
                <a16:creationId xmlns:a16="http://schemas.microsoft.com/office/drawing/2014/main" id="{FE273B9A-151F-E548-A2F2-36CBDDC512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173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and im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 3">
            <a:extLst>
              <a:ext uri="{FF2B5EF4-FFF2-40B4-BE49-F238E27FC236}">
                <a16:creationId xmlns:a16="http://schemas.microsoft.com/office/drawing/2014/main" id="{02B2AFD7-4763-4945-98B2-A61CB49D6A22}"/>
              </a:ext>
            </a:extLst>
          </p:cNvPr>
          <p:cNvSpPr/>
          <p:nvPr userDrawn="1"/>
        </p:nvSpPr>
        <p:spPr>
          <a:xfrm rot="5400000">
            <a:off x="5926744" y="595440"/>
            <a:ext cx="6866053" cy="5669837"/>
          </a:xfrm>
          <a:custGeom>
            <a:avLst/>
            <a:gdLst>
              <a:gd name="connsiteX0" fmla="*/ 0 w 7261412"/>
              <a:gd name="connsiteY0" fmla="*/ 3059206 h 6118412"/>
              <a:gd name="connsiteX1" fmla="*/ 1005194 w 7261412"/>
              <a:gd name="connsiteY1" fmla="*/ 1 h 6118412"/>
              <a:gd name="connsiteX2" fmla="*/ 6256218 w 7261412"/>
              <a:gd name="connsiteY2" fmla="*/ 1 h 6118412"/>
              <a:gd name="connsiteX3" fmla="*/ 7261412 w 7261412"/>
              <a:gd name="connsiteY3" fmla="*/ 3059206 h 6118412"/>
              <a:gd name="connsiteX4" fmla="*/ 6256218 w 7261412"/>
              <a:gd name="connsiteY4" fmla="*/ 6118411 h 6118412"/>
              <a:gd name="connsiteX5" fmla="*/ 1005194 w 7261412"/>
              <a:gd name="connsiteY5" fmla="*/ 6118411 h 6118412"/>
              <a:gd name="connsiteX6" fmla="*/ 0 w 7261412"/>
              <a:gd name="connsiteY6" fmla="*/ 3059206 h 6118412"/>
              <a:gd name="connsiteX0" fmla="*/ 0 w 7267350"/>
              <a:gd name="connsiteY0" fmla="*/ 3059205 h 6118410"/>
              <a:gd name="connsiteX1" fmla="*/ 1005194 w 7267350"/>
              <a:gd name="connsiteY1" fmla="*/ 0 h 6118410"/>
              <a:gd name="connsiteX2" fmla="*/ 6256218 w 7267350"/>
              <a:gd name="connsiteY2" fmla="*/ 0 h 6118410"/>
              <a:gd name="connsiteX3" fmla="*/ 7267350 w 7267350"/>
              <a:gd name="connsiteY3" fmla="*/ 4341740 h 6118410"/>
              <a:gd name="connsiteX4" fmla="*/ 6256218 w 7267350"/>
              <a:gd name="connsiteY4" fmla="*/ 6118410 h 6118410"/>
              <a:gd name="connsiteX5" fmla="*/ 1005194 w 7267350"/>
              <a:gd name="connsiteY5" fmla="*/ 6118410 h 6118410"/>
              <a:gd name="connsiteX6" fmla="*/ 0 w 7267350"/>
              <a:gd name="connsiteY6" fmla="*/ 3059205 h 6118410"/>
              <a:gd name="connsiteX0" fmla="*/ 0 w 7277496"/>
              <a:gd name="connsiteY0" fmla="*/ 3059205 h 6118410"/>
              <a:gd name="connsiteX1" fmla="*/ 1005194 w 7277496"/>
              <a:gd name="connsiteY1" fmla="*/ 0 h 6118410"/>
              <a:gd name="connsiteX2" fmla="*/ 7277496 w 7277496"/>
              <a:gd name="connsiteY2" fmla="*/ 457200 h 6118410"/>
              <a:gd name="connsiteX3" fmla="*/ 7267350 w 7277496"/>
              <a:gd name="connsiteY3" fmla="*/ 4341740 h 6118410"/>
              <a:gd name="connsiteX4" fmla="*/ 6256218 w 7277496"/>
              <a:gd name="connsiteY4" fmla="*/ 6118410 h 6118410"/>
              <a:gd name="connsiteX5" fmla="*/ 1005194 w 7277496"/>
              <a:gd name="connsiteY5" fmla="*/ 6118410 h 6118410"/>
              <a:gd name="connsiteX6" fmla="*/ 0 w 7277496"/>
              <a:gd name="connsiteY6" fmla="*/ 3059205 h 6118410"/>
              <a:gd name="connsiteX0" fmla="*/ 0 w 7277496"/>
              <a:gd name="connsiteY0" fmla="*/ 2607943 h 5667148"/>
              <a:gd name="connsiteX1" fmla="*/ 405490 w 7277496"/>
              <a:gd name="connsiteY1" fmla="*/ 0 h 5667148"/>
              <a:gd name="connsiteX2" fmla="*/ 7277496 w 7277496"/>
              <a:gd name="connsiteY2" fmla="*/ 5938 h 5667148"/>
              <a:gd name="connsiteX3" fmla="*/ 7267350 w 7277496"/>
              <a:gd name="connsiteY3" fmla="*/ 3890478 h 5667148"/>
              <a:gd name="connsiteX4" fmla="*/ 6256218 w 7277496"/>
              <a:gd name="connsiteY4" fmla="*/ 5667148 h 5667148"/>
              <a:gd name="connsiteX5" fmla="*/ 1005194 w 7277496"/>
              <a:gd name="connsiteY5" fmla="*/ 5667148 h 5667148"/>
              <a:gd name="connsiteX6" fmla="*/ 0 w 7277496"/>
              <a:gd name="connsiteY6" fmla="*/ 2607943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599704 w 6872006"/>
              <a:gd name="connsiteY5" fmla="*/ 5667148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176088 w 6872006"/>
              <a:gd name="connsiteY0" fmla="*/ 3346088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176088 w 6872006"/>
              <a:gd name="connsiteY6" fmla="*/ 3346088 h 5667148"/>
              <a:gd name="connsiteX0" fmla="*/ 0 w 6874673"/>
              <a:gd name="connsiteY0" fmla="*/ 3469841 h 5667148"/>
              <a:gd name="connsiteX1" fmla="*/ 2667 w 6874673"/>
              <a:gd name="connsiteY1" fmla="*/ 0 h 5667148"/>
              <a:gd name="connsiteX2" fmla="*/ 6874673 w 6874673"/>
              <a:gd name="connsiteY2" fmla="*/ 5938 h 5667148"/>
              <a:gd name="connsiteX3" fmla="*/ 6864527 w 6874673"/>
              <a:gd name="connsiteY3" fmla="*/ 3890478 h 5667148"/>
              <a:gd name="connsiteX4" fmla="*/ 5863020 w 6874673"/>
              <a:gd name="connsiteY4" fmla="*/ 5667148 h 5667148"/>
              <a:gd name="connsiteX5" fmla="*/ 1303015 w 6874673"/>
              <a:gd name="connsiteY5" fmla="*/ 5661210 h 5667148"/>
              <a:gd name="connsiteX6" fmla="*/ 0 w 6874673"/>
              <a:gd name="connsiteY6" fmla="*/ 3469841 h 5667148"/>
              <a:gd name="connsiteX0" fmla="*/ 0 w 6864527"/>
              <a:gd name="connsiteY0" fmla="*/ 3469841 h 5667148"/>
              <a:gd name="connsiteX1" fmla="*/ 2667 w 6864527"/>
              <a:gd name="connsiteY1" fmla="*/ 0 h 5667148"/>
              <a:gd name="connsiteX2" fmla="*/ 6809978 w 6864527"/>
              <a:gd name="connsiteY2" fmla="*/ 87889 h 5667148"/>
              <a:gd name="connsiteX3" fmla="*/ 6864527 w 6864527"/>
              <a:gd name="connsiteY3" fmla="*/ 3890478 h 5667148"/>
              <a:gd name="connsiteX4" fmla="*/ 5863020 w 6864527"/>
              <a:gd name="connsiteY4" fmla="*/ 5667148 h 5667148"/>
              <a:gd name="connsiteX5" fmla="*/ 1303015 w 6864527"/>
              <a:gd name="connsiteY5" fmla="*/ 5661210 h 5667148"/>
              <a:gd name="connsiteX6" fmla="*/ 0 w 6864527"/>
              <a:gd name="connsiteY6" fmla="*/ 3469841 h 5667148"/>
              <a:gd name="connsiteX0" fmla="*/ 0 w 6866053"/>
              <a:gd name="connsiteY0" fmla="*/ 3472530 h 5669837"/>
              <a:gd name="connsiteX1" fmla="*/ 2667 w 6866053"/>
              <a:gd name="connsiteY1" fmla="*/ 2689 h 5669837"/>
              <a:gd name="connsiteX2" fmla="*/ 6866053 w 6866053"/>
              <a:gd name="connsiteY2" fmla="*/ 0 h 5669837"/>
              <a:gd name="connsiteX3" fmla="*/ 6864527 w 6866053"/>
              <a:gd name="connsiteY3" fmla="*/ 3893167 h 5669837"/>
              <a:gd name="connsiteX4" fmla="*/ 5863020 w 6866053"/>
              <a:gd name="connsiteY4" fmla="*/ 5669837 h 5669837"/>
              <a:gd name="connsiteX5" fmla="*/ 1303015 w 6866053"/>
              <a:gd name="connsiteY5" fmla="*/ 5663899 h 5669837"/>
              <a:gd name="connsiteX6" fmla="*/ 0 w 6866053"/>
              <a:gd name="connsiteY6" fmla="*/ 3472530 h 5669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6053" h="5669837">
                <a:moveTo>
                  <a:pt x="0" y="3472530"/>
                </a:moveTo>
                <a:lnTo>
                  <a:pt x="2667" y="2689"/>
                </a:lnTo>
                <a:lnTo>
                  <a:pt x="6866053" y="0"/>
                </a:lnTo>
                <a:cubicBezTo>
                  <a:pt x="6865544" y="1297722"/>
                  <a:pt x="6865036" y="2595445"/>
                  <a:pt x="6864527" y="3893167"/>
                </a:cubicBezTo>
                <a:lnTo>
                  <a:pt x="5863020" y="5669837"/>
                </a:lnTo>
                <a:lnTo>
                  <a:pt x="1303015" y="5663899"/>
                </a:lnTo>
                <a:lnTo>
                  <a:pt x="0" y="347253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DB5F59B-0C3D-DF40-B199-A44391FFF98F}"/>
              </a:ext>
            </a:extLst>
          </p:cNvPr>
          <p:cNvCxnSpPr/>
          <p:nvPr userDrawn="1"/>
        </p:nvCxnSpPr>
        <p:spPr>
          <a:xfrm>
            <a:off x="10724056" y="516181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5F028685-F054-4DD8-8293-CE85C7CFC1C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729034" cy="6858000"/>
          </a:xfrm>
          <a:custGeom>
            <a:avLst/>
            <a:gdLst>
              <a:gd name="connsiteX0" fmla="*/ 0 w 11328400"/>
              <a:gd name="connsiteY0" fmla="*/ 0 h 6858000"/>
              <a:gd name="connsiteX1" fmla="*/ 11328400 w 11328400"/>
              <a:gd name="connsiteY1" fmla="*/ 0 h 6858000"/>
              <a:gd name="connsiteX2" fmla="*/ 11328400 w 11328400"/>
              <a:gd name="connsiteY2" fmla="*/ 1050 h 6858000"/>
              <a:gd name="connsiteX3" fmla="*/ 8729034 w 11328400"/>
              <a:gd name="connsiteY3" fmla="*/ 4209 h 6858000"/>
              <a:gd name="connsiteX4" fmla="*/ 6530790 w 11328400"/>
              <a:gd name="connsiteY4" fmla="*/ 1300348 h 6858000"/>
              <a:gd name="connsiteX5" fmla="*/ 6524852 w 11328400"/>
              <a:gd name="connsiteY5" fmla="*/ 5860353 h 6858000"/>
              <a:gd name="connsiteX6" fmla="*/ 8294675 w 11328400"/>
              <a:gd name="connsiteY6" fmla="*/ 6858000 h 6858000"/>
              <a:gd name="connsiteX7" fmla="*/ 0 w 11328400"/>
              <a:gd name="connsiteY7" fmla="*/ 6858000 h 6858000"/>
              <a:gd name="connsiteX0" fmla="*/ 0 w 11328400"/>
              <a:gd name="connsiteY0" fmla="*/ 102078 h 6960078"/>
              <a:gd name="connsiteX1" fmla="*/ 11328400 w 11328400"/>
              <a:gd name="connsiteY1" fmla="*/ 102078 h 6960078"/>
              <a:gd name="connsiteX2" fmla="*/ 8963335 w 11328400"/>
              <a:gd name="connsiteY2" fmla="*/ 0 h 6960078"/>
              <a:gd name="connsiteX3" fmla="*/ 8729034 w 11328400"/>
              <a:gd name="connsiteY3" fmla="*/ 106287 h 6960078"/>
              <a:gd name="connsiteX4" fmla="*/ 6530790 w 11328400"/>
              <a:gd name="connsiteY4" fmla="*/ 1402426 h 6960078"/>
              <a:gd name="connsiteX5" fmla="*/ 6524852 w 11328400"/>
              <a:gd name="connsiteY5" fmla="*/ 5962431 h 6960078"/>
              <a:gd name="connsiteX6" fmla="*/ 8294675 w 11328400"/>
              <a:gd name="connsiteY6" fmla="*/ 6960078 h 6960078"/>
              <a:gd name="connsiteX7" fmla="*/ 0 w 11328400"/>
              <a:gd name="connsiteY7" fmla="*/ 6960078 h 6960078"/>
              <a:gd name="connsiteX8" fmla="*/ 0 w 11328400"/>
              <a:gd name="connsiteY8" fmla="*/ 102078 h 6960078"/>
              <a:gd name="connsiteX0" fmla="*/ 0 w 9877735"/>
              <a:gd name="connsiteY0" fmla="*/ 102078 h 6960078"/>
              <a:gd name="connsiteX1" fmla="*/ 9877735 w 9877735"/>
              <a:gd name="connsiteY1" fmla="*/ 60827 h 6960078"/>
              <a:gd name="connsiteX2" fmla="*/ 8963335 w 9877735"/>
              <a:gd name="connsiteY2" fmla="*/ 0 h 6960078"/>
              <a:gd name="connsiteX3" fmla="*/ 8729034 w 9877735"/>
              <a:gd name="connsiteY3" fmla="*/ 106287 h 6960078"/>
              <a:gd name="connsiteX4" fmla="*/ 6530790 w 9877735"/>
              <a:gd name="connsiteY4" fmla="*/ 1402426 h 6960078"/>
              <a:gd name="connsiteX5" fmla="*/ 6524852 w 9877735"/>
              <a:gd name="connsiteY5" fmla="*/ 5962431 h 6960078"/>
              <a:gd name="connsiteX6" fmla="*/ 8294675 w 9877735"/>
              <a:gd name="connsiteY6" fmla="*/ 6960078 h 6960078"/>
              <a:gd name="connsiteX7" fmla="*/ 0 w 9877735"/>
              <a:gd name="connsiteY7" fmla="*/ 6960078 h 6960078"/>
              <a:gd name="connsiteX8" fmla="*/ 0 w 9877735"/>
              <a:gd name="connsiteY8" fmla="*/ 102078 h 6960078"/>
              <a:gd name="connsiteX0" fmla="*/ 0 w 8963335"/>
              <a:gd name="connsiteY0" fmla="*/ 102078 h 6960078"/>
              <a:gd name="connsiteX1" fmla="*/ 8502698 w 8963335"/>
              <a:gd name="connsiteY1" fmla="*/ 88328 h 6960078"/>
              <a:gd name="connsiteX2" fmla="*/ 8963335 w 8963335"/>
              <a:gd name="connsiteY2" fmla="*/ 0 h 6960078"/>
              <a:gd name="connsiteX3" fmla="*/ 8729034 w 8963335"/>
              <a:gd name="connsiteY3" fmla="*/ 106287 h 6960078"/>
              <a:gd name="connsiteX4" fmla="*/ 6530790 w 8963335"/>
              <a:gd name="connsiteY4" fmla="*/ 1402426 h 6960078"/>
              <a:gd name="connsiteX5" fmla="*/ 6524852 w 8963335"/>
              <a:gd name="connsiteY5" fmla="*/ 5962431 h 6960078"/>
              <a:gd name="connsiteX6" fmla="*/ 8294675 w 8963335"/>
              <a:gd name="connsiteY6" fmla="*/ 6960078 h 6960078"/>
              <a:gd name="connsiteX7" fmla="*/ 0 w 8963335"/>
              <a:gd name="connsiteY7" fmla="*/ 6960078 h 6960078"/>
              <a:gd name="connsiteX8" fmla="*/ 0 w 8963335"/>
              <a:gd name="connsiteY8" fmla="*/ 102078 h 6960078"/>
              <a:gd name="connsiteX0" fmla="*/ 0 w 9073338"/>
              <a:gd name="connsiteY0" fmla="*/ 157080 h 7015080"/>
              <a:gd name="connsiteX1" fmla="*/ 8502698 w 9073338"/>
              <a:gd name="connsiteY1" fmla="*/ 143330 h 7015080"/>
              <a:gd name="connsiteX2" fmla="*/ 9073338 w 9073338"/>
              <a:gd name="connsiteY2" fmla="*/ 0 h 7015080"/>
              <a:gd name="connsiteX3" fmla="*/ 8729034 w 9073338"/>
              <a:gd name="connsiteY3" fmla="*/ 161289 h 7015080"/>
              <a:gd name="connsiteX4" fmla="*/ 6530790 w 9073338"/>
              <a:gd name="connsiteY4" fmla="*/ 1457428 h 7015080"/>
              <a:gd name="connsiteX5" fmla="*/ 6524852 w 9073338"/>
              <a:gd name="connsiteY5" fmla="*/ 6017433 h 7015080"/>
              <a:gd name="connsiteX6" fmla="*/ 8294675 w 9073338"/>
              <a:gd name="connsiteY6" fmla="*/ 7015080 h 7015080"/>
              <a:gd name="connsiteX7" fmla="*/ 0 w 9073338"/>
              <a:gd name="connsiteY7" fmla="*/ 7015080 h 7015080"/>
              <a:gd name="connsiteX8" fmla="*/ 0 w 9073338"/>
              <a:gd name="connsiteY8" fmla="*/ 157080 h 7015080"/>
              <a:gd name="connsiteX0" fmla="*/ 0 w 8729034"/>
              <a:gd name="connsiteY0" fmla="*/ 13750 h 6871750"/>
              <a:gd name="connsiteX1" fmla="*/ 8502698 w 8729034"/>
              <a:gd name="connsiteY1" fmla="*/ 0 h 6871750"/>
              <a:gd name="connsiteX2" fmla="*/ 8729034 w 8729034"/>
              <a:gd name="connsiteY2" fmla="*/ 17959 h 6871750"/>
              <a:gd name="connsiteX3" fmla="*/ 6530790 w 8729034"/>
              <a:gd name="connsiteY3" fmla="*/ 1314098 h 6871750"/>
              <a:gd name="connsiteX4" fmla="*/ 6524852 w 8729034"/>
              <a:gd name="connsiteY4" fmla="*/ 5874103 h 6871750"/>
              <a:gd name="connsiteX5" fmla="*/ 8294675 w 8729034"/>
              <a:gd name="connsiteY5" fmla="*/ 6871750 h 6871750"/>
              <a:gd name="connsiteX6" fmla="*/ 0 w 8729034"/>
              <a:gd name="connsiteY6" fmla="*/ 6871750 h 6871750"/>
              <a:gd name="connsiteX7" fmla="*/ 0 w 8729034"/>
              <a:gd name="connsiteY7" fmla="*/ 13750 h 6871750"/>
              <a:gd name="connsiteX0" fmla="*/ 0 w 8729034"/>
              <a:gd name="connsiteY0" fmla="*/ 0 h 6858000"/>
              <a:gd name="connsiteX1" fmla="*/ 8729034 w 8729034"/>
              <a:gd name="connsiteY1" fmla="*/ 4209 h 6858000"/>
              <a:gd name="connsiteX2" fmla="*/ 6530790 w 8729034"/>
              <a:gd name="connsiteY2" fmla="*/ 1300348 h 6858000"/>
              <a:gd name="connsiteX3" fmla="*/ 6524852 w 8729034"/>
              <a:gd name="connsiteY3" fmla="*/ 5860353 h 6858000"/>
              <a:gd name="connsiteX4" fmla="*/ 8294675 w 8729034"/>
              <a:gd name="connsiteY4" fmla="*/ 6858000 h 6858000"/>
              <a:gd name="connsiteX5" fmla="*/ 0 w 8729034"/>
              <a:gd name="connsiteY5" fmla="*/ 6858000 h 6858000"/>
              <a:gd name="connsiteX6" fmla="*/ 0 w 8729034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9034" h="6858000">
                <a:moveTo>
                  <a:pt x="0" y="0"/>
                </a:moveTo>
                <a:lnTo>
                  <a:pt x="8729034" y="4209"/>
                </a:lnTo>
                <a:lnTo>
                  <a:pt x="6530790" y="1300348"/>
                </a:lnTo>
                <a:cubicBezTo>
                  <a:pt x="6528811" y="2820350"/>
                  <a:pt x="6526831" y="4340351"/>
                  <a:pt x="6524852" y="5860353"/>
                </a:cubicBezTo>
                <a:lnTo>
                  <a:pt x="8294675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F6F8F8"/>
          </a:solidFill>
        </p:spPr>
        <p:txBody>
          <a:bodyPr wrap="square" lIns="720000" tIns="1080000" rIns="2880000" bIns="2880000" anchor="ctr">
            <a:noAutofit/>
          </a:bodyPr>
          <a:lstStyle>
            <a:lvl1pPr algn="l">
              <a:buNone/>
              <a:defRPr/>
            </a:lvl1pPr>
          </a:lstStyle>
          <a:p>
            <a:r>
              <a:rPr lang="en-GB"/>
              <a:t>Click on icon to insert image (include Alt Text)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D2FB892-A0F4-4B49-946B-F27A170AFB4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12933" y="612000"/>
            <a:ext cx="3217820" cy="508000"/>
          </a:xfrm>
        </p:spPr>
        <p:txBody>
          <a:bodyPr lIns="0" tIns="0" rIns="0" bIns="0"/>
          <a:lstStyle>
            <a:lvl1pPr algn="r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Heading label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BC3F5774-42F5-8F4D-BDAC-F15EC1784EE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2605" y="1928217"/>
            <a:ext cx="4428148" cy="300156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16000" indent="-216000">
              <a:buNone/>
              <a:defRPr sz="3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“quote text here, quote text here, quote text here, keep it short across 6 lines maximum”</a:t>
            </a:r>
          </a:p>
        </p:txBody>
      </p:sp>
      <p:pic>
        <p:nvPicPr>
          <p:cNvPr id="11" name="Picture 10" descr="Icon&#10;&#10;Description automatically generated with medium confidence">
            <a:extLst>
              <a:ext uri="{FF2B5EF4-FFF2-40B4-BE49-F238E27FC236}">
                <a16:creationId xmlns:a16="http://schemas.microsoft.com/office/drawing/2014/main" id="{2CF8817C-009B-A24A-A1B0-665B56875E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67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image with hea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Hexagon 3">
            <a:extLst>
              <a:ext uri="{FF2B5EF4-FFF2-40B4-BE49-F238E27FC236}">
                <a16:creationId xmlns:a16="http://schemas.microsoft.com/office/drawing/2014/main" id="{916CD9E2-0E59-E54B-A342-1439CC94F98C}"/>
              </a:ext>
            </a:extLst>
          </p:cNvPr>
          <p:cNvSpPr/>
          <p:nvPr userDrawn="1"/>
        </p:nvSpPr>
        <p:spPr>
          <a:xfrm rot="16200000">
            <a:off x="-605612" y="596720"/>
            <a:ext cx="6864922" cy="5671482"/>
          </a:xfrm>
          <a:custGeom>
            <a:avLst/>
            <a:gdLst>
              <a:gd name="connsiteX0" fmla="*/ 0 w 7261412"/>
              <a:gd name="connsiteY0" fmla="*/ 3059206 h 6118412"/>
              <a:gd name="connsiteX1" fmla="*/ 1005194 w 7261412"/>
              <a:gd name="connsiteY1" fmla="*/ 1 h 6118412"/>
              <a:gd name="connsiteX2" fmla="*/ 6256218 w 7261412"/>
              <a:gd name="connsiteY2" fmla="*/ 1 h 6118412"/>
              <a:gd name="connsiteX3" fmla="*/ 7261412 w 7261412"/>
              <a:gd name="connsiteY3" fmla="*/ 3059206 h 6118412"/>
              <a:gd name="connsiteX4" fmla="*/ 6256218 w 7261412"/>
              <a:gd name="connsiteY4" fmla="*/ 6118411 h 6118412"/>
              <a:gd name="connsiteX5" fmla="*/ 1005194 w 7261412"/>
              <a:gd name="connsiteY5" fmla="*/ 6118411 h 6118412"/>
              <a:gd name="connsiteX6" fmla="*/ 0 w 7261412"/>
              <a:gd name="connsiteY6" fmla="*/ 3059206 h 6118412"/>
              <a:gd name="connsiteX0" fmla="*/ 0 w 7267350"/>
              <a:gd name="connsiteY0" fmla="*/ 3059205 h 6118410"/>
              <a:gd name="connsiteX1" fmla="*/ 1005194 w 7267350"/>
              <a:gd name="connsiteY1" fmla="*/ 0 h 6118410"/>
              <a:gd name="connsiteX2" fmla="*/ 6256218 w 7267350"/>
              <a:gd name="connsiteY2" fmla="*/ 0 h 6118410"/>
              <a:gd name="connsiteX3" fmla="*/ 7267350 w 7267350"/>
              <a:gd name="connsiteY3" fmla="*/ 4341740 h 6118410"/>
              <a:gd name="connsiteX4" fmla="*/ 6256218 w 7267350"/>
              <a:gd name="connsiteY4" fmla="*/ 6118410 h 6118410"/>
              <a:gd name="connsiteX5" fmla="*/ 1005194 w 7267350"/>
              <a:gd name="connsiteY5" fmla="*/ 6118410 h 6118410"/>
              <a:gd name="connsiteX6" fmla="*/ 0 w 7267350"/>
              <a:gd name="connsiteY6" fmla="*/ 3059205 h 6118410"/>
              <a:gd name="connsiteX0" fmla="*/ 0 w 7277496"/>
              <a:gd name="connsiteY0" fmla="*/ 3059205 h 6118410"/>
              <a:gd name="connsiteX1" fmla="*/ 1005194 w 7277496"/>
              <a:gd name="connsiteY1" fmla="*/ 0 h 6118410"/>
              <a:gd name="connsiteX2" fmla="*/ 7277496 w 7277496"/>
              <a:gd name="connsiteY2" fmla="*/ 457200 h 6118410"/>
              <a:gd name="connsiteX3" fmla="*/ 7267350 w 7277496"/>
              <a:gd name="connsiteY3" fmla="*/ 4341740 h 6118410"/>
              <a:gd name="connsiteX4" fmla="*/ 6256218 w 7277496"/>
              <a:gd name="connsiteY4" fmla="*/ 6118410 h 6118410"/>
              <a:gd name="connsiteX5" fmla="*/ 1005194 w 7277496"/>
              <a:gd name="connsiteY5" fmla="*/ 6118410 h 6118410"/>
              <a:gd name="connsiteX6" fmla="*/ 0 w 7277496"/>
              <a:gd name="connsiteY6" fmla="*/ 3059205 h 6118410"/>
              <a:gd name="connsiteX0" fmla="*/ 0 w 7277496"/>
              <a:gd name="connsiteY0" fmla="*/ 2607943 h 5667148"/>
              <a:gd name="connsiteX1" fmla="*/ 405490 w 7277496"/>
              <a:gd name="connsiteY1" fmla="*/ 0 h 5667148"/>
              <a:gd name="connsiteX2" fmla="*/ 7277496 w 7277496"/>
              <a:gd name="connsiteY2" fmla="*/ 5938 h 5667148"/>
              <a:gd name="connsiteX3" fmla="*/ 7267350 w 7277496"/>
              <a:gd name="connsiteY3" fmla="*/ 3890478 h 5667148"/>
              <a:gd name="connsiteX4" fmla="*/ 6256218 w 7277496"/>
              <a:gd name="connsiteY4" fmla="*/ 5667148 h 5667148"/>
              <a:gd name="connsiteX5" fmla="*/ 1005194 w 7277496"/>
              <a:gd name="connsiteY5" fmla="*/ 5667148 h 5667148"/>
              <a:gd name="connsiteX6" fmla="*/ 0 w 7277496"/>
              <a:gd name="connsiteY6" fmla="*/ 2607943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599704 w 6872006"/>
              <a:gd name="connsiteY5" fmla="*/ 5667148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566227 w 6872006"/>
              <a:gd name="connsiteY3" fmla="*/ 3257961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1210"/>
              <a:gd name="connsiteX1" fmla="*/ 0 w 6872006"/>
              <a:gd name="connsiteY1" fmla="*/ 0 h 5661210"/>
              <a:gd name="connsiteX2" fmla="*/ 6872006 w 6872006"/>
              <a:gd name="connsiteY2" fmla="*/ 5938 h 5661210"/>
              <a:gd name="connsiteX3" fmla="*/ 6861860 w 6872006"/>
              <a:gd name="connsiteY3" fmla="*/ 3443591 h 5661210"/>
              <a:gd name="connsiteX4" fmla="*/ 4973453 w 6872006"/>
              <a:gd name="connsiteY4" fmla="*/ 5089632 h 5661210"/>
              <a:gd name="connsiteX5" fmla="*/ 1300348 w 6872006"/>
              <a:gd name="connsiteY5" fmla="*/ 5661210 h 5661210"/>
              <a:gd name="connsiteX6" fmla="*/ 4209 w 6872006"/>
              <a:gd name="connsiteY6" fmla="*/ 3462966 h 5661210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018466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861727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018466 w 6872006"/>
              <a:gd name="connsiteY5" fmla="*/ 5661210 h 5667148"/>
              <a:gd name="connsiteX6" fmla="*/ 4209 w 6872006"/>
              <a:gd name="connsiteY6" fmla="*/ 3861727 h 5667148"/>
              <a:gd name="connsiteX0" fmla="*/ 0 w 6889363"/>
              <a:gd name="connsiteY0" fmla="*/ 3844474 h 5667148"/>
              <a:gd name="connsiteX1" fmla="*/ 17357 w 6889363"/>
              <a:gd name="connsiteY1" fmla="*/ 0 h 5667148"/>
              <a:gd name="connsiteX2" fmla="*/ 6889363 w 6889363"/>
              <a:gd name="connsiteY2" fmla="*/ 5938 h 5667148"/>
              <a:gd name="connsiteX3" fmla="*/ 6879217 w 6889363"/>
              <a:gd name="connsiteY3" fmla="*/ 3443591 h 5667148"/>
              <a:gd name="connsiteX4" fmla="*/ 5588952 w 6889363"/>
              <a:gd name="connsiteY4" fmla="*/ 5667148 h 5667148"/>
              <a:gd name="connsiteX5" fmla="*/ 1035823 w 6889363"/>
              <a:gd name="connsiteY5" fmla="*/ 5661210 h 5667148"/>
              <a:gd name="connsiteX6" fmla="*/ 0 w 6889363"/>
              <a:gd name="connsiteY6" fmla="*/ 3844474 h 5667148"/>
              <a:gd name="connsiteX0" fmla="*/ 0 w 6910929"/>
              <a:gd name="connsiteY0" fmla="*/ 3831537 h 5667148"/>
              <a:gd name="connsiteX1" fmla="*/ 38923 w 6910929"/>
              <a:gd name="connsiteY1" fmla="*/ 0 h 5667148"/>
              <a:gd name="connsiteX2" fmla="*/ 6910929 w 6910929"/>
              <a:gd name="connsiteY2" fmla="*/ 5938 h 5667148"/>
              <a:gd name="connsiteX3" fmla="*/ 6900783 w 6910929"/>
              <a:gd name="connsiteY3" fmla="*/ 3443591 h 5667148"/>
              <a:gd name="connsiteX4" fmla="*/ 5610518 w 6910929"/>
              <a:gd name="connsiteY4" fmla="*/ 5667148 h 5667148"/>
              <a:gd name="connsiteX5" fmla="*/ 1057389 w 6910929"/>
              <a:gd name="connsiteY5" fmla="*/ 5661210 h 5667148"/>
              <a:gd name="connsiteX6" fmla="*/ 0 w 6910929"/>
              <a:gd name="connsiteY6" fmla="*/ 3831537 h 5667148"/>
              <a:gd name="connsiteX0" fmla="*/ 0 w 6910929"/>
              <a:gd name="connsiteY0" fmla="*/ 3831537 h 5667148"/>
              <a:gd name="connsiteX1" fmla="*/ 13042 w 6910929"/>
              <a:gd name="connsiteY1" fmla="*/ 0 h 5667148"/>
              <a:gd name="connsiteX2" fmla="*/ 6910929 w 6910929"/>
              <a:gd name="connsiteY2" fmla="*/ 5938 h 5667148"/>
              <a:gd name="connsiteX3" fmla="*/ 6900783 w 6910929"/>
              <a:gd name="connsiteY3" fmla="*/ 3443591 h 5667148"/>
              <a:gd name="connsiteX4" fmla="*/ 5610518 w 6910929"/>
              <a:gd name="connsiteY4" fmla="*/ 5667148 h 5667148"/>
              <a:gd name="connsiteX5" fmla="*/ 1057389 w 6910929"/>
              <a:gd name="connsiteY5" fmla="*/ 5661210 h 5667148"/>
              <a:gd name="connsiteX6" fmla="*/ 0 w 6910929"/>
              <a:gd name="connsiteY6" fmla="*/ 3831537 h 5667148"/>
              <a:gd name="connsiteX0" fmla="*/ 0 w 6910929"/>
              <a:gd name="connsiteY0" fmla="*/ 3825962 h 5661573"/>
              <a:gd name="connsiteX1" fmla="*/ 7423 w 6910929"/>
              <a:gd name="connsiteY1" fmla="*/ 0 h 5661573"/>
              <a:gd name="connsiteX2" fmla="*/ 6910929 w 6910929"/>
              <a:gd name="connsiteY2" fmla="*/ 363 h 5661573"/>
              <a:gd name="connsiteX3" fmla="*/ 6900783 w 6910929"/>
              <a:gd name="connsiteY3" fmla="*/ 3438016 h 5661573"/>
              <a:gd name="connsiteX4" fmla="*/ 5610518 w 6910929"/>
              <a:gd name="connsiteY4" fmla="*/ 5661573 h 5661573"/>
              <a:gd name="connsiteX5" fmla="*/ 1057389 w 6910929"/>
              <a:gd name="connsiteY5" fmla="*/ 5655635 h 5661573"/>
              <a:gd name="connsiteX6" fmla="*/ 0 w 6910929"/>
              <a:gd name="connsiteY6" fmla="*/ 3825962 h 5661573"/>
              <a:gd name="connsiteX0" fmla="*/ 56137 w 6967066"/>
              <a:gd name="connsiteY0" fmla="*/ 3832564 h 5668175"/>
              <a:gd name="connsiteX1" fmla="*/ 352 w 6967066"/>
              <a:gd name="connsiteY1" fmla="*/ 0 h 5668175"/>
              <a:gd name="connsiteX2" fmla="*/ 6967066 w 6967066"/>
              <a:gd name="connsiteY2" fmla="*/ 6965 h 5668175"/>
              <a:gd name="connsiteX3" fmla="*/ 6956920 w 6967066"/>
              <a:gd name="connsiteY3" fmla="*/ 3444618 h 5668175"/>
              <a:gd name="connsiteX4" fmla="*/ 5666655 w 6967066"/>
              <a:gd name="connsiteY4" fmla="*/ 5668175 h 5668175"/>
              <a:gd name="connsiteX5" fmla="*/ 1113526 w 6967066"/>
              <a:gd name="connsiteY5" fmla="*/ 5662237 h 5668175"/>
              <a:gd name="connsiteX6" fmla="*/ 56137 w 6967066"/>
              <a:gd name="connsiteY6" fmla="*/ 3832564 h 5668175"/>
              <a:gd name="connsiteX0" fmla="*/ 0 w 6910929"/>
              <a:gd name="connsiteY0" fmla="*/ 3825599 h 5661210"/>
              <a:gd name="connsiteX1" fmla="*/ 44012 w 6910929"/>
              <a:gd name="connsiteY1" fmla="*/ 45852 h 5661210"/>
              <a:gd name="connsiteX2" fmla="*/ 6910929 w 6910929"/>
              <a:gd name="connsiteY2" fmla="*/ 0 h 5661210"/>
              <a:gd name="connsiteX3" fmla="*/ 6900783 w 6910929"/>
              <a:gd name="connsiteY3" fmla="*/ 3437653 h 5661210"/>
              <a:gd name="connsiteX4" fmla="*/ 5610518 w 6910929"/>
              <a:gd name="connsiteY4" fmla="*/ 5661210 h 5661210"/>
              <a:gd name="connsiteX5" fmla="*/ 1057389 w 6910929"/>
              <a:gd name="connsiteY5" fmla="*/ 5655272 h 5661210"/>
              <a:gd name="connsiteX6" fmla="*/ 0 w 6910929"/>
              <a:gd name="connsiteY6" fmla="*/ 3825599 h 5661210"/>
              <a:gd name="connsiteX0" fmla="*/ 996 w 6911925"/>
              <a:gd name="connsiteY0" fmla="*/ 3829263 h 5664874"/>
              <a:gd name="connsiteX1" fmla="*/ 1763 w 6911925"/>
              <a:gd name="connsiteY1" fmla="*/ 0 h 5664874"/>
              <a:gd name="connsiteX2" fmla="*/ 6911925 w 6911925"/>
              <a:gd name="connsiteY2" fmla="*/ 3664 h 5664874"/>
              <a:gd name="connsiteX3" fmla="*/ 6901779 w 6911925"/>
              <a:gd name="connsiteY3" fmla="*/ 3441317 h 5664874"/>
              <a:gd name="connsiteX4" fmla="*/ 5611514 w 6911925"/>
              <a:gd name="connsiteY4" fmla="*/ 5664874 h 5664874"/>
              <a:gd name="connsiteX5" fmla="*/ 1058385 w 6911925"/>
              <a:gd name="connsiteY5" fmla="*/ 5658936 h 5664874"/>
              <a:gd name="connsiteX6" fmla="*/ 996 w 6911925"/>
              <a:gd name="connsiteY6" fmla="*/ 3829263 h 5664874"/>
              <a:gd name="connsiteX0" fmla="*/ 3982 w 6914911"/>
              <a:gd name="connsiteY0" fmla="*/ 3835865 h 5671476"/>
              <a:gd name="connsiteX1" fmla="*/ 1421 w 6914911"/>
              <a:gd name="connsiteY1" fmla="*/ 0 h 5671476"/>
              <a:gd name="connsiteX2" fmla="*/ 6914911 w 6914911"/>
              <a:gd name="connsiteY2" fmla="*/ 10266 h 5671476"/>
              <a:gd name="connsiteX3" fmla="*/ 6904765 w 6914911"/>
              <a:gd name="connsiteY3" fmla="*/ 3447919 h 5671476"/>
              <a:gd name="connsiteX4" fmla="*/ 5614500 w 6914911"/>
              <a:gd name="connsiteY4" fmla="*/ 5671476 h 5671476"/>
              <a:gd name="connsiteX5" fmla="*/ 1061371 w 6914911"/>
              <a:gd name="connsiteY5" fmla="*/ 5665538 h 5671476"/>
              <a:gd name="connsiteX6" fmla="*/ 3982 w 6914911"/>
              <a:gd name="connsiteY6" fmla="*/ 3835865 h 5671476"/>
              <a:gd name="connsiteX0" fmla="*/ 3982 w 6904765"/>
              <a:gd name="connsiteY0" fmla="*/ 3835865 h 5671476"/>
              <a:gd name="connsiteX1" fmla="*/ 1421 w 6904765"/>
              <a:gd name="connsiteY1" fmla="*/ 0 h 5671476"/>
              <a:gd name="connsiteX2" fmla="*/ 6815114 w 6904765"/>
              <a:gd name="connsiteY2" fmla="*/ 49879 h 5671476"/>
              <a:gd name="connsiteX3" fmla="*/ 6904765 w 6904765"/>
              <a:gd name="connsiteY3" fmla="*/ 3447919 h 5671476"/>
              <a:gd name="connsiteX4" fmla="*/ 5614500 w 6904765"/>
              <a:gd name="connsiteY4" fmla="*/ 5671476 h 5671476"/>
              <a:gd name="connsiteX5" fmla="*/ 1061371 w 6904765"/>
              <a:gd name="connsiteY5" fmla="*/ 5665538 h 5671476"/>
              <a:gd name="connsiteX6" fmla="*/ 3982 w 6904765"/>
              <a:gd name="connsiteY6" fmla="*/ 3835865 h 5671476"/>
              <a:gd name="connsiteX0" fmla="*/ 3982 w 6914914"/>
              <a:gd name="connsiteY0" fmla="*/ 3835865 h 5671476"/>
              <a:gd name="connsiteX1" fmla="*/ 1421 w 6914914"/>
              <a:gd name="connsiteY1" fmla="*/ 0 h 5671476"/>
              <a:gd name="connsiteX2" fmla="*/ 6914914 w 6914914"/>
              <a:gd name="connsiteY2" fmla="*/ 6965 h 5671476"/>
              <a:gd name="connsiteX3" fmla="*/ 6904765 w 6914914"/>
              <a:gd name="connsiteY3" fmla="*/ 3447919 h 5671476"/>
              <a:gd name="connsiteX4" fmla="*/ 5614500 w 6914914"/>
              <a:gd name="connsiteY4" fmla="*/ 5671476 h 5671476"/>
              <a:gd name="connsiteX5" fmla="*/ 1061371 w 6914914"/>
              <a:gd name="connsiteY5" fmla="*/ 5665538 h 5671476"/>
              <a:gd name="connsiteX6" fmla="*/ 3982 w 6914914"/>
              <a:gd name="connsiteY6" fmla="*/ 3835865 h 5671476"/>
              <a:gd name="connsiteX0" fmla="*/ 3982 w 6917563"/>
              <a:gd name="connsiteY0" fmla="*/ 3835865 h 5671476"/>
              <a:gd name="connsiteX1" fmla="*/ 1421 w 6917563"/>
              <a:gd name="connsiteY1" fmla="*/ 0 h 5671476"/>
              <a:gd name="connsiteX2" fmla="*/ 6914914 w 6917563"/>
              <a:gd name="connsiteY2" fmla="*/ 6965 h 5671476"/>
              <a:gd name="connsiteX3" fmla="*/ 6917563 w 6917563"/>
              <a:gd name="connsiteY3" fmla="*/ 3435219 h 5671476"/>
              <a:gd name="connsiteX4" fmla="*/ 5614500 w 6917563"/>
              <a:gd name="connsiteY4" fmla="*/ 5671476 h 5671476"/>
              <a:gd name="connsiteX5" fmla="*/ 1061371 w 6917563"/>
              <a:gd name="connsiteY5" fmla="*/ 5665538 h 5671476"/>
              <a:gd name="connsiteX6" fmla="*/ 3982 w 6917563"/>
              <a:gd name="connsiteY6" fmla="*/ 3835865 h 5671476"/>
              <a:gd name="connsiteX0" fmla="*/ 3982 w 6917563"/>
              <a:gd name="connsiteY0" fmla="*/ 3835865 h 5671476"/>
              <a:gd name="connsiteX1" fmla="*/ 1421 w 6917563"/>
              <a:gd name="connsiteY1" fmla="*/ 0 h 5671476"/>
              <a:gd name="connsiteX2" fmla="*/ 6914917 w 6917563"/>
              <a:gd name="connsiteY2" fmla="*/ 615 h 5671476"/>
              <a:gd name="connsiteX3" fmla="*/ 6917563 w 6917563"/>
              <a:gd name="connsiteY3" fmla="*/ 3435219 h 5671476"/>
              <a:gd name="connsiteX4" fmla="*/ 5614500 w 6917563"/>
              <a:gd name="connsiteY4" fmla="*/ 5671476 h 5671476"/>
              <a:gd name="connsiteX5" fmla="*/ 1061371 w 6917563"/>
              <a:gd name="connsiteY5" fmla="*/ 5665538 h 5671476"/>
              <a:gd name="connsiteX6" fmla="*/ 3982 w 6917563"/>
              <a:gd name="connsiteY6" fmla="*/ 3835865 h 5671476"/>
              <a:gd name="connsiteX0" fmla="*/ 998 w 6917905"/>
              <a:gd name="connsiteY0" fmla="*/ 3862276 h 5671476"/>
              <a:gd name="connsiteX1" fmla="*/ 1763 w 6917905"/>
              <a:gd name="connsiteY1" fmla="*/ 0 h 5671476"/>
              <a:gd name="connsiteX2" fmla="*/ 6915259 w 6917905"/>
              <a:gd name="connsiteY2" fmla="*/ 615 h 5671476"/>
              <a:gd name="connsiteX3" fmla="*/ 6917905 w 6917905"/>
              <a:gd name="connsiteY3" fmla="*/ 3435219 h 5671476"/>
              <a:gd name="connsiteX4" fmla="*/ 5614842 w 6917905"/>
              <a:gd name="connsiteY4" fmla="*/ 5671476 h 5671476"/>
              <a:gd name="connsiteX5" fmla="*/ 1061713 w 6917905"/>
              <a:gd name="connsiteY5" fmla="*/ 5665538 h 5671476"/>
              <a:gd name="connsiteX6" fmla="*/ 998 w 6917905"/>
              <a:gd name="connsiteY6" fmla="*/ 3862276 h 5671476"/>
              <a:gd name="connsiteX0" fmla="*/ 998 w 6917905"/>
              <a:gd name="connsiteY0" fmla="*/ 3862276 h 5671476"/>
              <a:gd name="connsiteX1" fmla="*/ 1763 w 6917905"/>
              <a:gd name="connsiteY1" fmla="*/ 0 h 5671476"/>
              <a:gd name="connsiteX2" fmla="*/ 6915259 w 6917905"/>
              <a:gd name="connsiteY2" fmla="*/ 615 h 5671476"/>
              <a:gd name="connsiteX3" fmla="*/ 6917905 w 6917905"/>
              <a:gd name="connsiteY3" fmla="*/ 3435219 h 5671476"/>
              <a:gd name="connsiteX4" fmla="*/ 5614842 w 6917905"/>
              <a:gd name="connsiteY4" fmla="*/ 5671476 h 5671476"/>
              <a:gd name="connsiteX5" fmla="*/ 1045081 w 6917905"/>
              <a:gd name="connsiteY5" fmla="*/ 5668839 h 5671476"/>
              <a:gd name="connsiteX6" fmla="*/ 998 w 6917905"/>
              <a:gd name="connsiteY6" fmla="*/ 3862276 h 5671476"/>
              <a:gd name="connsiteX0" fmla="*/ 998 w 6917905"/>
              <a:gd name="connsiteY0" fmla="*/ 3862276 h 5668839"/>
              <a:gd name="connsiteX1" fmla="*/ 1763 w 6917905"/>
              <a:gd name="connsiteY1" fmla="*/ 0 h 5668839"/>
              <a:gd name="connsiteX2" fmla="*/ 6915259 w 6917905"/>
              <a:gd name="connsiteY2" fmla="*/ 615 h 5668839"/>
              <a:gd name="connsiteX3" fmla="*/ 6917905 w 6917905"/>
              <a:gd name="connsiteY3" fmla="*/ 3435219 h 5668839"/>
              <a:gd name="connsiteX4" fmla="*/ 5511718 w 6917905"/>
              <a:gd name="connsiteY4" fmla="*/ 5588948 h 5668839"/>
              <a:gd name="connsiteX5" fmla="*/ 1045081 w 6917905"/>
              <a:gd name="connsiteY5" fmla="*/ 5668839 h 5668839"/>
              <a:gd name="connsiteX6" fmla="*/ 998 w 6917905"/>
              <a:gd name="connsiteY6" fmla="*/ 3862276 h 5668839"/>
              <a:gd name="connsiteX0" fmla="*/ 998 w 6917905"/>
              <a:gd name="connsiteY0" fmla="*/ 3862276 h 5674780"/>
              <a:gd name="connsiteX1" fmla="*/ 1763 w 6917905"/>
              <a:gd name="connsiteY1" fmla="*/ 0 h 5674780"/>
              <a:gd name="connsiteX2" fmla="*/ 6915259 w 6917905"/>
              <a:gd name="connsiteY2" fmla="*/ 615 h 5674780"/>
              <a:gd name="connsiteX3" fmla="*/ 6917905 w 6917905"/>
              <a:gd name="connsiteY3" fmla="*/ 3435219 h 5674780"/>
              <a:gd name="connsiteX4" fmla="*/ 5614843 w 6917905"/>
              <a:gd name="connsiteY4" fmla="*/ 5674780 h 5674780"/>
              <a:gd name="connsiteX5" fmla="*/ 1045081 w 6917905"/>
              <a:gd name="connsiteY5" fmla="*/ 5668839 h 5674780"/>
              <a:gd name="connsiteX6" fmla="*/ 998 w 6917905"/>
              <a:gd name="connsiteY6" fmla="*/ 3862276 h 5674780"/>
              <a:gd name="connsiteX0" fmla="*/ 998 w 6917905"/>
              <a:gd name="connsiteY0" fmla="*/ 3862276 h 5668839"/>
              <a:gd name="connsiteX1" fmla="*/ 1763 w 6917905"/>
              <a:gd name="connsiteY1" fmla="*/ 0 h 5668839"/>
              <a:gd name="connsiteX2" fmla="*/ 6915259 w 6917905"/>
              <a:gd name="connsiteY2" fmla="*/ 615 h 5668839"/>
              <a:gd name="connsiteX3" fmla="*/ 6917905 w 6917905"/>
              <a:gd name="connsiteY3" fmla="*/ 3435219 h 5668839"/>
              <a:gd name="connsiteX4" fmla="*/ 5608190 w 6917905"/>
              <a:gd name="connsiteY4" fmla="*/ 5645070 h 5668839"/>
              <a:gd name="connsiteX5" fmla="*/ 1045081 w 6917905"/>
              <a:gd name="connsiteY5" fmla="*/ 5668839 h 5668839"/>
              <a:gd name="connsiteX6" fmla="*/ 998 w 6917905"/>
              <a:gd name="connsiteY6" fmla="*/ 3862276 h 5668839"/>
              <a:gd name="connsiteX0" fmla="*/ 998 w 6917905"/>
              <a:gd name="connsiteY0" fmla="*/ 3862276 h 5671482"/>
              <a:gd name="connsiteX1" fmla="*/ 1763 w 6917905"/>
              <a:gd name="connsiteY1" fmla="*/ 0 h 5671482"/>
              <a:gd name="connsiteX2" fmla="*/ 6915259 w 6917905"/>
              <a:gd name="connsiteY2" fmla="*/ 615 h 5671482"/>
              <a:gd name="connsiteX3" fmla="*/ 6917905 w 6917905"/>
              <a:gd name="connsiteY3" fmla="*/ 3435219 h 5671482"/>
              <a:gd name="connsiteX4" fmla="*/ 5614844 w 6917905"/>
              <a:gd name="connsiteY4" fmla="*/ 5671482 h 5671482"/>
              <a:gd name="connsiteX5" fmla="*/ 1045081 w 6917905"/>
              <a:gd name="connsiteY5" fmla="*/ 5668839 h 5671482"/>
              <a:gd name="connsiteX6" fmla="*/ 998 w 6917905"/>
              <a:gd name="connsiteY6" fmla="*/ 3862276 h 5671482"/>
              <a:gd name="connsiteX0" fmla="*/ 998 w 6917905"/>
              <a:gd name="connsiteY0" fmla="*/ 3862276 h 5671482"/>
              <a:gd name="connsiteX1" fmla="*/ 1763 w 6917905"/>
              <a:gd name="connsiteY1" fmla="*/ 0 h 5671482"/>
              <a:gd name="connsiteX2" fmla="*/ 6915259 w 6917905"/>
              <a:gd name="connsiteY2" fmla="*/ 615 h 5671482"/>
              <a:gd name="connsiteX3" fmla="*/ 6917905 w 6917905"/>
              <a:gd name="connsiteY3" fmla="*/ 3435219 h 5671482"/>
              <a:gd name="connsiteX4" fmla="*/ 5614844 w 6917905"/>
              <a:gd name="connsiteY4" fmla="*/ 5671482 h 5671482"/>
              <a:gd name="connsiteX5" fmla="*/ 1038428 w 6917905"/>
              <a:gd name="connsiteY5" fmla="*/ 5668839 h 5671482"/>
              <a:gd name="connsiteX6" fmla="*/ 998 w 6917905"/>
              <a:gd name="connsiteY6" fmla="*/ 3862276 h 5671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17905" h="5671482">
                <a:moveTo>
                  <a:pt x="998" y="3862276"/>
                </a:moveTo>
                <a:cubicBezTo>
                  <a:pt x="6784" y="2580785"/>
                  <a:pt x="-4023" y="1281491"/>
                  <a:pt x="1763" y="0"/>
                </a:cubicBezTo>
                <a:lnTo>
                  <a:pt x="6915259" y="615"/>
                </a:lnTo>
                <a:lnTo>
                  <a:pt x="6917905" y="3435219"/>
                </a:lnTo>
                <a:lnTo>
                  <a:pt x="5614844" y="5671482"/>
                </a:lnTo>
                <a:lnTo>
                  <a:pt x="1038428" y="5668839"/>
                </a:lnTo>
                <a:lnTo>
                  <a:pt x="998" y="386227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05B32A22-FAFC-364D-99CB-B22D6ABBBFB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02000" y="-3175"/>
            <a:ext cx="8890000" cy="6861175"/>
          </a:xfrm>
          <a:custGeom>
            <a:avLst/>
            <a:gdLst>
              <a:gd name="connsiteX0" fmla="*/ 0 w 8890000"/>
              <a:gd name="connsiteY0" fmla="*/ 0 h 6861175"/>
              <a:gd name="connsiteX1" fmla="*/ 8890000 w 8890000"/>
              <a:gd name="connsiteY1" fmla="*/ 0 h 6861175"/>
              <a:gd name="connsiteX2" fmla="*/ 8890000 w 8890000"/>
              <a:gd name="connsiteY2" fmla="*/ 6861175 h 6861175"/>
              <a:gd name="connsiteX3" fmla="*/ 561739 w 8890000"/>
              <a:gd name="connsiteY3" fmla="*/ 6861175 h 6861175"/>
              <a:gd name="connsiteX4" fmla="*/ 2362512 w 8890000"/>
              <a:gd name="connsiteY4" fmla="*/ 5834990 h 6861175"/>
              <a:gd name="connsiteX5" fmla="*/ 2365155 w 8890000"/>
              <a:gd name="connsiteY5" fmla="*/ 1293624 h 6861175"/>
              <a:gd name="connsiteX6" fmla="*/ 128892 w 8890000"/>
              <a:gd name="connsiteY6" fmla="*/ 543 h 6861175"/>
              <a:gd name="connsiteX7" fmla="*/ 0 w 8890000"/>
              <a:gd name="connsiteY7" fmla="*/ 642 h 686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90000" h="6861175">
                <a:moveTo>
                  <a:pt x="0" y="0"/>
                </a:moveTo>
                <a:lnTo>
                  <a:pt x="8890000" y="0"/>
                </a:lnTo>
                <a:lnTo>
                  <a:pt x="8890000" y="6861175"/>
                </a:lnTo>
                <a:lnTo>
                  <a:pt x="561739" y="6861175"/>
                </a:lnTo>
                <a:lnTo>
                  <a:pt x="2362512" y="5834990"/>
                </a:lnTo>
                <a:lnTo>
                  <a:pt x="2365155" y="1293624"/>
                </a:lnTo>
                <a:lnTo>
                  <a:pt x="128892" y="543"/>
                </a:lnTo>
                <a:lnTo>
                  <a:pt x="0" y="642"/>
                </a:lnTo>
                <a:close/>
              </a:path>
            </a:pathLst>
          </a:custGeom>
          <a:solidFill>
            <a:srgbClr val="F6F8F8"/>
          </a:solidFill>
        </p:spPr>
        <p:txBody>
          <a:bodyPr wrap="square" lIns="2160000" tIns="720000" rIns="1080000" bIns="2880000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(include Alt Text)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612000" y="516181"/>
            <a:ext cx="86510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F1649F8-C95E-B04E-A0E7-F89193CC97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2775" y="2519999"/>
            <a:ext cx="4428148" cy="300156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Heading text across multiple lines, keep to max 3 or 4 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3A0CEB-1ADA-CA42-8099-765250B64F2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2775" y="604838"/>
            <a:ext cx="3217820" cy="508000"/>
          </a:xfrm>
        </p:spPr>
        <p:txBody>
          <a:bodyPr lIns="0" tIns="0" rIns="0" bIns="0"/>
          <a:lstStyle>
            <a:lvl1pPr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Heading label</a:t>
            </a:r>
          </a:p>
        </p:txBody>
      </p:sp>
      <p:pic>
        <p:nvPicPr>
          <p:cNvPr id="12" name="Picture 11" descr="Icon&#10;&#10;Description automatically generated with medium confidence">
            <a:extLst>
              <a:ext uri="{FF2B5EF4-FFF2-40B4-BE49-F238E27FC236}">
                <a16:creationId xmlns:a16="http://schemas.microsoft.com/office/drawing/2014/main" id="{DC5AAFCE-CE8E-0140-A64C-ABAF704AD4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206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image with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Hexagon 3">
            <a:extLst>
              <a:ext uri="{FF2B5EF4-FFF2-40B4-BE49-F238E27FC236}">
                <a16:creationId xmlns:a16="http://schemas.microsoft.com/office/drawing/2014/main" id="{916CD9E2-0E59-E54B-A342-1439CC94F98C}"/>
              </a:ext>
            </a:extLst>
          </p:cNvPr>
          <p:cNvSpPr/>
          <p:nvPr userDrawn="1"/>
        </p:nvSpPr>
        <p:spPr>
          <a:xfrm rot="16200000">
            <a:off x="-605612" y="596720"/>
            <a:ext cx="6864922" cy="5671482"/>
          </a:xfrm>
          <a:custGeom>
            <a:avLst/>
            <a:gdLst>
              <a:gd name="connsiteX0" fmla="*/ 0 w 7261412"/>
              <a:gd name="connsiteY0" fmla="*/ 3059206 h 6118412"/>
              <a:gd name="connsiteX1" fmla="*/ 1005194 w 7261412"/>
              <a:gd name="connsiteY1" fmla="*/ 1 h 6118412"/>
              <a:gd name="connsiteX2" fmla="*/ 6256218 w 7261412"/>
              <a:gd name="connsiteY2" fmla="*/ 1 h 6118412"/>
              <a:gd name="connsiteX3" fmla="*/ 7261412 w 7261412"/>
              <a:gd name="connsiteY3" fmla="*/ 3059206 h 6118412"/>
              <a:gd name="connsiteX4" fmla="*/ 6256218 w 7261412"/>
              <a:gd name="connsiteY4" fmla="*/ 6118411 h 6118412"/>
              <a:gd name="connsiteX5" fmla="*/ 1005194 w 7261412"/>
              <a:gd name="connsiteY5" fmla="*/ 6118411 h 6118412"/>
              <a:gd name="connsiteX6" fmla="*/ 0 w 7261412"/>
              <a:gd name="connsiteY6" fmla="*/ 3059206 h 6118412"/>
              <a:gd name="connsiteX0" fmla="*/ 0 w 7267350"/>
              <a:gd name="connsiteY0" fmla="*/ 3059205 h 6118410"/>
              <a:gd name="connsiteX1" fmla="*/ 1005194 w 7267350"/>
              <a:gd name="connsiteY1" fmla="*/ 0 h 6118410"/>
              <a:gd name="connsiteX2" fmla="*/ 6256218 w 7267350"/>
              <a:gd name="connsiteY2" fmla="*/ 0 h 6118410"/>
              <a:gd name="connsiteX3" fmla="*/ 7267350 w 7267350"/>
              <a:gd name="connsiteY3" fmla="*/ 4341740 h 6118410"/>
              <a:gd name="connsiteX4" fmla="*/ 6256218 w 7267350"/>
              <a:gd name="connsiteY4" fmla="*/ 6118410 h 6118410"/>
              <a:gd name="connsiteX5" fmla="*/ 1005194 w 7267350"/>
              <a:gd name="connsiteY5" fmla="*/ 6118410 h 6118410"/>
              <a:gd name="connsiteX6" fmla="*/ 0 w 7267350"/>
              <a:gd name="connsiteY6" fmla="*/ 3059205 h 6118410"/>
              <a:gd name="connsiteX0" fmla="*/ 0 w 7277496"/>
              <a:gd name="connsiteY0" fmla="*/ 3059205 h 6118410"/>
              <a:gd name="connsiteX1" fmla="*/ 1005194 w 7277496"/>
              <a:gd name="connsiteY1" fmla="*/ 0 h 6118410"/>
              <a:gd name="connsiteX2" fmla="*/ 7277496 w 7277496"/>
              <a:gd name="connsiteY2" fmla="*/ 457200 h 6118410"/>
              <a:gd name="connsiteX3" fmla="*/ 7267350 w 7277496"/>
              <a:gd name="connsiteY3" fmla="*/ 4341740 h 6118410"/>
              <a:gd name="connsiteX4" fmla="*/ 6256218 w 7277496"/>
              <a:gd name="connsiteY4" fmla="*/ 6118410 h 6118410"/>
              <a:gd name="connsiteX5" fmla="*/ 1005194 w 7277496"/>
              <a:gd name="connsiteY5" fmla="*/ 6118410 h 6118410"/>
              <a:gd name="connsiteX6" fmla="*/ 0 w 7277496"/>
              <a:gd name="connsiteY6" fmla="*/ 3059205 h 6118410"/>
              <a:gd name="connsiteX0" fmla="*/ 0 w 7277496"/>
              <a:gd name="connsiteY0" fmla="*/ 2607943 h 5667148"/>
              <a:gd name="connsiteX1" fmla="*/ 405490 w 7277496"/>
              <a:gd name="connsiteY1" fmla="*/ 0 h 5667148"/>
              <a:gd name="connsiteX2" fmla="*/ 7277496 w 7277496"/>
              <a:gd name="connsiteY2" fmla="*/ 5938 h 5667148"/>
              <a:gd name="connsiteX3" fmla="*/ 7267350 w 7277496"/>
              <a:gd name="connsiteY3" fmla="*/ 3890478 h 5667148"/>
              <a:gd name="connsiteX4" fmla="*/ 6256218 w 7277496"/>
              <a:gd name="connsiteY4" fmla="*/ 5667148 h 5667148"/>
              <a:gd name="connsiteX5" fmla="*/ 1005194 w 7277496"/>
              <a:gd name="connsiteY5" fmla="*/ 5667148 h 5667148"/>
              <a:gd name="connsiteX6" fmla="*/ 0 w 7277496"/>
              <a:gd name="connsiteY6" fmla="*/ 2607943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599704 w 6872006"/>
              <a:gd name="connsiteY5" fmla="*/ 5667148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566227 w 6872006"/>
              <a:gd name="connsiteY3" fmla="*/ 3257961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1210"/>
              <a:gd name="connsiteX1" fmla="*/ 0 w 6872006"/>
              <a:gd name="connsiteY1" fmla="*/ 0 h 5661210"/>
              <a:gd name="connsiteX2" fmla="*/ 6872006 w 6872006"/>
              <a:gd name="connsiteY2" fmla="*/ 5938 h 5661210"/>
              <a:gd name="connsiteX3" fmla="*/ 6861860 w 6872006"/>
              <a:gd name="connsiteY3" fmla="*/ 3443591 h 5661210"/>
              <a:gd name="connsiteX4" fmla="*/ 4973453 w 6872006"/>
              <a:gd name="connsiteY4" fmla="*/ 5089632 h 5661210"/>
              <a:gd name="connsiteX5" fmla="*/ 1300348 w 6872006"/>
              <a:gd name="connsiteY5" fmla="*/ 5661210 h 5661210"/>
              <a:gd name="connsiteX6" fmla="*/ 4209 w 6872006"/>
              <a:gd name="connsiteY6" fmla="*/ 3462966 h 5661210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018466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861727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443591 h 5667148"/>
              <a:gd name="connsiteX4" fmla="*/ 5571595 w 6872006"/>
              <a:gd name="connsiteY4" fmla="*/ 5667148 h 5667148"/>
              <a:gd name="connsiteX5" fmla="*/ 1018466 w 6872006"/>
              <a:gd name="connsiteY5" fmla="*/ 5661210 h 5667148"/>
              <a:gd name="connsiteX6" fmla="*/ 4209 w 6872006"/>
              <a:gd name="connsiteY6" fmla="*/ 3861727 h 5667148"/>
              <a:gd name="connsiteX0" fmla="*/ 0 w 6889363"/>
              <a:gd name="connsiteY0" fmla="*/ 3844474 h 5667148"/>
              <a:gd name="connsiteX1" fmla="*/ 17357 w 6889363"/>
              <a:gd name="connsiteY1" fmla="*/ 0 h 5667148"/>
              <a:gd name="connsiteX2" fmla="*/ 6889363 w 6889363"/>
              <a:gd name="connsiteY2" fmla="*/ 5938 h 5667148"/>
              <a:gd name="connsiteX3" fmla="*/ 6879217 w 6889363"/>
              <a:gd name="connsiteY3" fmla="*/ 3443591 h 5667148"/>
              <a:gd name="connsiteX4" fmla="*/ 5588952 w 6889363"/>
              <a:gd name="connsiteY4" fmla="*/ 5667148 h 5667148"/>
              <a:gd name="connsiteX5" fmla="*/ 1035823 w 6889363"/>
              <a:gd name="connsiteY5" fmla="*/ 5661210 h 5667148"/>
              <a:gd name="connsiteX6" fmla="*/ 0 w 6889363"/>
              <a:gd name="connsiteY6" fmla="*/ 3844474 h 5667148"/>
              <a:gd name="connsiteX0" fmla="*/ 0 w 6910929"/>
              <a:gd name="connsiteY0" fmla="*/ 3831537 h 5667148"/>
              <a:gd name="connsiteX1" fmla="*/ 38923 w 6910929"/>
              <a:gd name="connsiteY1" fmla="*/ 0 h 5667148"/>
              <a:gd name="connsiteX2" fmla="*/ 6910929 w 6910929"/>
              <a:gd name="connsiteY2" fmla="*/ 5938 h 5667148"/>
              <a:gd name="connsiteX3" fmla="*/ 6900783 w 6910929"/>
              <a:gd name="connsiteY3" fmla="*/ 3443591 h 5667148"/>
              <a:gd name="connsiteX4" fmla="*/ 5610518 w 6910929"/>
              <a:gd name="connsiteY4" fmla="*/ 5667148 h 5667148"/>
              <a:gd name="connsiteX5" fmla="*/ 1057389 w 6910929"/>
              <a:gd name="connsiteY5" fmla="*/ 5661210 h 5667148"/>
              <a:gd name="connsiteX6" fmla="*/ 0 w 6910929"/>
              <a:gd name="connsiteY6" fmla="*/ 3831537 h 5667148"/>
              <a:gd name="connsiteX0" fmla="*/ 0 w 6910929"/>
              <a:gd name="connsiteY0" fmla="*/ 3831537 h 5667148"/>
              <a:gd name="connsiteX1" fmla="*/ 13042 w 6910929"/>
              <a:gd name="connsiteY1" fmla="*/ 0 h 5667148"/>
              <a:gd name="connsiteX2" fmla="*/ 6910929 w 6910929"/>
              <a:gd name="connsiteY2" fmla="*/ 5938 h 5667148"/>
              <a:gd name="connsiteX3" fmla="*/ 6900783 w 6910929"/>
              <a:gd name="connsiteY3" fmla="*/ 3443591 h 5667148"/>
              <a:gd name="connsiteX4" fmla="*/ 5610518 w 6910929"/>
              <a:gd name="connsiteY4" fmla="*/ 5667148 h 5667148"/>
              <a:gd name="connsiteX5" fmla="*/ 1057389 w 6910929"/>
              <a:gd name="connsiteY5" fmla="*/ 5661210 h 5667148"/>
              <a:gd name="connsiteX6" fmla="*/ 0 w 6910929"/>
              <a:gd name="connsiteY6" fmla="*/ 3831537 h 5667148"/>
              <a:gd name="connsiteX0" fmla="*/ 0 w 6910929"/>
              <a:gd name="connsiteY0" fmla="*/ 3825962 h 5661573"/>
              <a:gd name="connsiteX1" fmla="*/ 7423 w 6910929"/>
              <a:gd name="connsiteY1" fmla="*/ 0 h 5661573"/>
              <a:gd name="connsiteX2" fmla="*/ 6910929 w 6910929"/>
              <a:gd name="connsiteY2" fmla="*/ 363 h 5661573"/>
              <a:gd name="connsiteX3" fmla="*/ 6900783 w 6910929"/>
              <a:gd name="connsiteY3" fmla="*/ 3438016 h 5661573"/>
              <a:gd name="connsiteX4" fmla="*/ 5610518 w 6910929"/>
              <a:gd name="connsiteY4" fmla="*/ 5661573 h 5661573"/>
              <a:gd name="connsiteX5" fmla="*/ 1057389 w 6910929"/>
              <a:gd name="connsiteY5" fmla="*/ 5655635 h 5661573"/>
              <a:gd name="connsiteX6" fmla="*/ 0 w 6910929"/>
              <a:gd name="connsiteY6" fmla="*/ 3825962 h 5661573"/>
              <a:gd name="connsiteX0" fmla="*/ 56137 w 6967066"/>
              <a:gd name="connsiteY0" fmla="*/ 3832564 h 5668175"/>
              <a:gd name="connsiteX1" fmla="*/ 352 w 6967066"/>
              <a:gd name="connsiteY1" fmla="*/ 0 h 5668175"/>
              <a:gd name="connsiteX2" fmla="*/ 6967066 w 6967066"/>
              <a:gd name="connsiteY2" fmla="*/ 6965 h 5668175"/>
              <a:gd name="connsiteX3" fmla="*/ 6956920 w 6967066"/>
              <a:gd name="connsiteY3" fmla="*/ 3444618 h 5668175"/>
              <a:gd name="connsiteX4" fmla="*/ 5666655 w 6967066"/>
              <a:gd name="connsiteY4" fmla="*/ 5668175 h 5668175"/>
              <a:gd name="connsiteX5" fmla="*/ 1113526 w 6967066"/>
              <a:gd name="connsiteY5" fmla="*/ 5662237 h 5668175"/>
              <a:gd name="connsiteX6" fmla="*/ 56137 w 6967066"/>
              <a:gd name="connsiteY6" fmla="*/ 3832564 h 5668175"/>
              <a:gd name="connsiteX0" fmla="*/ 0 w 6910929"/>
              <a:gd name="connsiteY0" fmla="*/ 3825599 h 5661210"/>
              <a:gd name="connsiteX1" fmla="*/ 44012 w 6910929"/>
              <a:gd name="connsiteY1" fmla="*/ 45852 h 5661210"/>
              <a:gd name="connsiteX2" fmla="*/ 6910929 w 6910929"/>
              <a:gd name="connsiteY2" fmla="*/ 0 h 5661210"/>
              <a:gd name="connsiteX3" fmla="*/ 6900783 w 6910929"/>
              <a:gd name="connsiteY3" fmla="*/ 3437653 h 5661210"/>
              <a:gd name="connsiteX4" fmla="*/ 5610518 w 6910929"/>
              <a:gd name="connsiteY4" fmla="*/ 5661210 h 5661210"/>
              <a:gd name="connsiteX5" fmla="*/ 1057389 w 6910929"/>
              <a:gd name="connsiteY5" fmla="*/ 5655272 h 5661210"/>
              <a:gd name="connsiteX6" fmla="*/ 0 w 6910929"/>
              <a:gd name="connsiteY6" fmla="*/ 3825599 h 5661210"/>
              <a:gd name="connsiteX0" fmla="*/ 996 w 6911925"/>
              <a:gd name="connsiteY0" fmla="*/ 3829263 h 5664874"/>
              <a:gd name="connsiteX1" fmla="*/ 1763 w 6911925"/>
              <a:gd name="connsiteY1" fmla="*/ 0 h 5664874"/>
              <a:gd name="connsiteX2" fmla="*/ 6911925 w 6911925"/>
              <a:gd name="connsiteY2" fmla="*/ 3664 h 5664874"/>
              <a:gd name="connsiteX3" fmla="*/ 6901779 w 6911925"/>
              <a:gd name="connsiteY3" fmla="*/ 3441317 h 5664874"/>
              <a:gd name="connsiteX4" fmla="*/ 5611514 w 6911925"/>
              <a:gd name="connsiteY4" fmla="*/ 5664874 h 5664874"/>
              <a:gd name="connsiteX5" fmla="*/ 1058385 w 6911925"/>
              <a:gd name="connsiteY5" fmla="*/ 5658936 h 5664874"/>
              <a:gd name="connsiteX6" fmla="*/ 996 w 6911925"/>
              <a:gd name="connsiteY6" fmla="*/ 3829263 h 5664874"/>
              <a:gd name="connsiteX0" fmla="*/ 3982 w 6914911"/>
              <a:gd name="connsiteY0" fmla="*/ 3835865 h 5671476"/>
              <a:gd name="connsiteX1" fmla="*/ 1421 w 6914911"/>
              <a:gd name="connsiteY1" fmla="*/ 0 h 5671476"/>
              <a:gd name="connsiteX2" fmla="*/ 6914911 w 6914911"/>
              <a:gd name="connsiteY2" fmla="*/ 10266 h 5671476"/>
              <a:gd name="connsiteX3" fmla="*/ 6904765 w 6914911"/>
              <a:gd name="connsiteY3" fmla="*/ 3447919 h 5671476"/>
              <a:gd name="connsiteX4" fmla="*/ 5614500 w 6914911"/>
              <a:gd name="connsiteY4" fmla="*/ 5671476 h 5671476"/>
              <a:gd name="connsiteX5" fmla="*/ 1061371 w 6914911"/>
              <a:gd name="connsiteY5" fmla="*/ 5665538 h 5671476"/>
              <a:gd name="connsiteX6" fmla="*/ 3982 w 6914911"/>
              <a:gd name="connsiteY6" fmla="*/ 3835865 h 5671476"/>
              <a:gd name="connsiteX0" fmla="*/ 3982 w 6904765"/>
              <a:gd name="connsiteY0" fmla="*/ 3835865 h 5671476"/>
              <a:gd name="connsiteX1" fmla="*/ 1421 w 6904765"/>
              <a:gd name="connsiteY1" fmla="*/ 0 h 5671476"/>
              <a:gd name="connsiteX2" fmla="*/ 6815114 w 6904765"/>
              <a:gd name="connsiteY2" fmla="*/ 49879 h 5671476"/>
              <a:gd name="connsiteX3" fmla="*/ 6904765 w 6904765"/>
              <a:gd name="connsiteY3" fmla="*/ 3447919 h 5671476"/>
              <a:gd name="connsiteX4" fmla="*/ 5614500 w 6904765"/>
              <a:gd name="connsiteY4" fmla="*/ 5671476 h 5671476"/>
              <a:gd name="connsiteX5" fmla="*/ 1061371 w 6904765"/>
              <a:gd name="connsiteY5" fmla="*/ 5665538 h 5671476"/>
              <a:gd name="connsiteX6" fmla="*/ 3982 w 6904765"/>
              <a:gd name="connsiteY6" fmla="*/ 3835865 h 5671476"/>
              <a:gd name="connsiteX0" fmla="*/ 3982 w 6914914"/>
              <a:gd name="connsiteY0" fmla="*/ 3835865 h 5671476"/>
              <a:gd name="connsiteX1" fmla="*/ 1421 w 6914914"/>
              <a:gd name="connsiteY1" fmla="*/ 0 h 5671476"/>
              <a:gd name="connsiteX2" fmla="*/ 6914914 w 6914914"/>
              <a:gd name="connsiteY2" fmla="*/ 6965 h 5671476"/>
              <a:gd name="connsiteX3" fmla="*/ 6904765 w 6914914"/>
              <a:gd name="connsiteY3" fmla="*/ 3447919 h 5671476"/>
              <a:gd name="connsiteX4" fmla="*/ 5614500 w 6914914"/>
              <a:gd name="connsiteY4" fmla="*/ 5671476 h 5671476"/>
              <a:gd name="connsiteX5" fmla="*/ 1061371 w 6914914"/>
              <a:gd name="connsiteY5" fmla="*/ 5665538 h 5671476"/>
              <a:gd name="connsiteX6" fmla="*/ 3982 w 6914914"/>
              <a:gd name="connsiteY6" fmla="*/ 3835865 h 5671476"/>
              <a:gd name="connsiteX0" fmla="*/ 3982 w 6917563"/>
              <a:gd name="connsiteY0" fmla="*/ 3835865 h 5671476"/>
              <a:gd name="connsiteX1" fmla="*/ 1421 w 6917563"/>
              <a:gd name="connsiteY1" fmla="*/ 0 h 5671476"/>
              <a:gd name="connsiteX2" fmla="*/ 6914914 w 6917563"/>
              <a:gd name="connsiteY2" fmla="*/ 6965 h 5671476"/>
              <a:gd name="connsiteX3" fmla="*/ 6917563 w 6917563"/>
              <a:gd name="connsiteY3" fmla="*/ 3435219 h 5671476"/>
              <a:gd name="connsiteX4" fmla="*/ 5614500 w 6917563"/>
              <a:gd name="connsiteY4" fmla="*/ 5671476 h 5671476"/>
              <a:gd name="connsiteX5" fmla="*/ 1061371 w 6917563"/>
              <a:gd name="connsiteY5" fmla="*/ 5665538 h 5671476"/>
              <a:gd name="connsiteX6" fmla="*/ 3982 w 6917563"/>
              <a:gd name="connsiteY6" fmla="*/ 3835865 h 5671476"/>
              <a:gd name="connsiteX0" fmla="*/ 3982 w 6917563"/>
              <a:gd name="connsiteY0" fmla="*/ 3835865 h 5671476"/>
              <a:gd name="connsiteX1" fmla="*/ 1421 w 6917563"/>
              <a:gd name="connsiteY1" fmla="*/ 0 h 5671476"/>
              <a:gd name="connsiteX2" fmla="*/ 6914917 w 6917563"/>
              <a:gd name="connsiteY2" fmla="*/ 615 h 5671476"/>
              <a:gd name="connsiteX3" fmla="*/ 6917563 w 6917563"/>
              <a:gd name="connsiteY3" fmla="*/ 3435219 h 5671476"/>
              <a:gd name="connsiteX4" fmla="*/ 5614500 w 6917563"/>
              <a:gd name="connsiteY4" fmla="*/ 5671476 h 5671476"/>
              <a:gd name="connsiteX5" fmla="*/ 1061371 w 6917563"/>
              <a:gd name="connsiteY5" fmla="*/ 5665538 h 5671476"/>
              <a:gd name="connsiteX6" fmla="*/ 3982 w 6917563"/>
              <a:gd name="connsiteY6" fmla="*/ 3835865 h 5671476"/>
              <a:gd name="connsiteX0" fmla="*/ 998 w 6917905"/>
              <a:gd name="connsiteY0" fmla="*/ 3862276 h 5671476"/>
              <a:gd name="connsiteX1" fmla="*/ 1763 w 6917905"/>
              <a:gd name="connsiteY1" fmla="*/ 0 h 5671476"/>
              <a:gd name="connsiteX2" fmla="*/ 6915259 w 6917905"/>
              <a:gd name="connsiteY2" fmla="*/ 615 h 5671476"/>
              <a:gd name="connsiteX3" fmla="*/ 6917905 w 6917905"/>
              <a:gd name="connsiteY3" fmla="*/ 3435219 h 5671476"/>
              <a:gd name="connsiteX4" fmla="*/ 5614842 w 6917905"/>
              <a:gd name="connsiteY4" fmla="*/ 5671476 h 5671476"/>
              <a:gd name="connsiteX5" fmla="*/ 1061713 w 6917905"/>
              <a:gd name="connsiteY5" fmla="*/ 5665538 h 5671476"/>
              <a:gd name="connsiteX6" fmla="*/ 998 w 6917905"/>
              <a:gd name="connsiteY6" fmla="*/ 3862276 h 5671476"/>
              <a:gd name="connsiteX0" fmla="*/ 998 w 6917905"/>
              <a:gd name="connsiteY0" fmla="*/ 3862276 h 5671476"/>
              <a:gd name="connsiteX1" fmla="*/ 1763 w 6917905"/>
              <a:gd name="connsiteY1" fmla="*/ 0 h 5671476"/>
              <a:gd name="connsiteX2" fmla="*/ 6915259 w 6917905"/>
              <a:gd name="connsiteY2" fmla="*/ 615 h 5671476"/>
              <a:gd name="connsiteX3" fmla="*/ 6917905 w 6917905"/>
              <a:gd name="connsiteY3" fmla="*/ 3435219 h 5671476"/>
              <a:gd name="connsiteX4" fmla="*/ 5614842 w 6917905"/>
              <a:gd name="connsiteY4" fmla="*/ 5671476 h 5671476"/>
              <a:gd name="connsiteX5" fmla="*/ 1045081 w 6917905"/>
              <a:gd name="connsiteY5" fmla="*/ 5668839 h 5671476"/>
              <a:gd name="connsiteX6" fmla="*/ 998 w 6917905"/>
              <a:gd name="connsiteY6" fmla="*/ 3862276 h 5671476"/>
              <a:gd name="connsiteX0" fmla="*/ 998 w 6917905"/>
              <a:gd name="connsiteY0" fmla="*/ 3862276 h 5668839"/>
              <a:gd name="connsiteX1" fmla="*/ 1763 w 6917905"/>
              <a:gd name="connsiteY1" fmla="*/ 0 h 5668839"/>
              <a:gd name="connsiteX2" fmla="*/ 6915259 w 6917905"/>
              <a:gd name="connsiteY2" fmla="*/ 615 h 5668839"/>
              <a:gd name="connsiteX3" fmla="*/ 6917905 w 6917905"/>
              <a:gd name="connsiteY3" fmla="*/ 3435219 h 5668839"/>
              <a:gd name="connsiteX4" fmla="*/ 5511718 w 6917905"/>
              <a:gd name="connsiteY4" fmla="*/ 5588948 h 5668839"/>
              <a:gd name="connsiteX5" fmla="*/ 1045081 w 6917905"/>
              <a:gd name="connsiteY5" fmla="*/ 5668839 h 5668839"/>
              <a:gd name="connsiteX6" fmla="*/ 998 w 6917905"/>
              <a:gd name="connsiteY6" fmla="*/ 3862276 h 5668839"/>
              <a:gd name="connsiteX0" fmla="*/ 998 w 6917905"/>
              <a:gd name="connsiteY0" fmla="*/ 3862276 h 5674780"/>
              <a:gd name="connsiteX1" fmla="*/ 1763 w 6917905"/>
              <a:gd name="connsiteY1" fmla="*/ 0 h 5674780"/>
              <a:gd name="connsiteX2" fmla="*/ 6915259 w 6917905"/>
              <a:gd name="connsiteY2" fmla="*/ 615 h 5674780"/>
              <a:gd name="connsiteX3" fmla="*/ 6917905 w 6917905"/>
              <a:gd name="connsiteY3" fmla="*/ 3435219 h 5674780"/>
              <a:gd name="connsiteX4" fmla="*/ 5614843 w 6917905"/>
              <a:gd name="connsiteY4" fmla="*/ 5674780 h 5674780"/>
              <a:gd name="connsiteX5" fmla="*/ 1045081 w 6917905"/>
              <a:gd name="connsiteY5" fmla="*/ 5668839 h 5674780"/>
              <a:gd name="connsiteX6" fmla="*/ 998 w 6917905"/>
              <a:gd name="connsiteY6" fmla="*/ 3862276 h 5674780"/>
              <a:gd name="connsiteX0" fmla="*/ 998 w 6917905"/>
              <a:gd name="connsiteY0" fmla="*/ 3862276 h 5668839"/>
              <a:gd name="connsiteX1" fmla="*/ 1763 w 6917905"/>
              <a:gd name="connsiteY1" fmla="*/ 0 h 5668839"/>
              <a:gd name="connsiteX2" fmla="*/ 6915259 w 6917905"/>
              <a:gd name="connsiteY2" fmla="*/ 615 h 5668839"/>
              <a:gd name="connsiteX3" fmla="*/ 6917905 w 6917905"/>
              <a:gd name="connsiteY3" fmla="*/ 3435219 h 5668839"/>
              <a:gd name="connsiteX4" fmla="*/ 5608190 w 6917905"/>
              <a:gd name="connsiteY4" fmla="*/ 5645070 h 5668839"/>
              <a:gd name="connsiteX5" fmla="*/ 1045081 w 6917905"/>
              <a:gd name="connsiteY5" fmla="*/ 5668839 h 5668839"/>
              <a:gd name="connsiteX6" fmla="*/ 998 w 6917905"/>
              <a:gd name="connsiteY6" fmla="*/ 3862276 h 5668839"/>
              <a:gd name="connsiteX0" fmla="*/ 998 w 6917905"/>
              <a:gd name="connsiteY0" fmla="*/ 3862276 h 5671482"/>
              <a:gd name="connsiteX1" fmla="*/ 1763 w 6917905"/>
              <a:gd name="connsiteY1" fmla="*/ 0 h 5671482"/>
              <a:gd name="connsiteX2" fmla="*/ 6915259 w 6917905"/>
              <a:gd name="connsiteY2" fmla="*/ 615 h 5671482"/>
              <a:gd name="connsiteX3" fmla="*/ 6917905 w 6917905"/>
              <a:gd name="connsiteY3" fmla="*/ 3435219 h 5671482"/>
              <a:gd name="connsiteX4" fmla="*/ 5614844 w 6917905"/>
              <a:gd name="connsiteY4" fmla="*/ 5671482 h 5671482"/>
              <a:gd name="connsiteX5" fmla="*/ 1045081 w 6917905"/>
              <a:gd name="connsiteY5" fmla="*/ 5668839 h 5671482"/>
              <a:gd name="connsiteX6" fmla="*/ 998 w 6917905"/>
              <a:gd name="connsiteY6" fmla="*/ 3862276 h 5671482"/>
              <a:gd name="connsiteX0" fmla="*/ 998 w 6917905"/>
              <a:gd name="connsiteY0" fmla="*/ 3862276 h 5671482"/>
              <a:gd name="connsiteX1" fmla="*/ 1763 w 6917905"/>
              <a:gd name="connsiteY1" fmla="*/ 0 h 5671482"/>
              <a:gd name="connsiteX2" fmla="*/ 6915259 w 6917905"/>
              <a:gd name="connsiteY2" fmla="*/ 615 h 5671482"/>
              <a:gd name="connsiteX3" fmla="*/ 6917905 w 6917905"/>
              <a:gd name="connsiteY3" fmla="*/ 3435219 h 5671482"/>
              <a:gd name="connsiteX4" fmla="*/ 5614844 w 6917905"/>
              <a:gd name="connsiteY4" fmla="*/ 5671482 h 5671482"/>
              <a:gd name="connsiteX5" fmla="*/ 1038428 w 6917905"/>
              <a:gd name="connsiteY5" fmla="*/ 5668839 h 5671482"/>
              <a:gd name="connsiteX6" fmla="*/ 998 w 6917905"/>
              <a:gd name="connsiteY6" fmla="*/ 3862276 h 5671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17905" h="5671482">
                <a:moveTo>
                  <a:pt x="998" y="3862276"/>
                </a:moveTo>
                <a:cubicBezTo>
                  <a:pt x="6784" y="2580785"/>
                  <a:pt x="-4023" y="1281491"/>
                  <a:pt x="1763" y="0"/>
                </a:cubicBezTo>
                <a:lnTo>
                  <a:pt x="6915259" y="615"/>
                </a:lnTo>
                <a:lnTo>
                  <a:pt x="6917905" y="3435219"/>
                </a:lnTo>
                <a:lnTo>
                  <a:pt x="5614844" y="5671482"/>
                </a:lnTo>
                <a:lnTo>
                  <a:pt x="1038428" y="5668839"/>
                </a:lnTo>
                <a:lnTo>
                  <a:pt x="998" y="3862276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05B32A22-FAFC-364D-99CB-B22D6ABBBFB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02000" y="-3175"/>
            <a:ext cx="8890000" cy="6861175"/>
          </a:xfrm>
          <a:custGeom>
            <a:avLst/>
            <a:gdLst>
              <a:gd name="connsiteX0" fmla="*/ 0 w 8890000"/>
              <a:gd name="connsiteY0" fmla="*/ 0 h 6861175"/>
              <a:gd name="connsiteX1" fmla="*/ 8890000 w 8890000"/>
              <a:gd name="connsiteY1" fmla="*/ 0 h 6861175"/>
              <a:gd name="connsiteX2" fmla="*/ 8890000 w 8890000"/>
              <a:gd name="connsiteY2" fmla="*/ 6861175 h 6861175"/>
              <a:gd name="connsiteX3" fmla="*/ 561739 w 8890000"/>
              <a:gd name="connsiteY3" fmla="*/ 6861175 h 6861175"/>
              <a:gd name="connsiteX4" fmla="*/ 2362512 w 8890000"/>
              <a:gd name="connsiteY4" fmla="*/ 5834990 h 6861175"/>
              <a:gd name="connsiteX5" fmla="*/ 2365155 w 8890000"/>
              <a:gd name="connsiteY5" fmla="*/ 1293624 h 6861175"/>
              <a:gd name="connsiteX6" fmla="*/ 128892 w 8890000"/>
              <a:gd name="connsiteY6" fmla="*/ 543 h 6861175"/>
              <a:gd name="connsiteX7" fmla="*/ 0 w 8890000"/>
              <a:gd name="connsiteY7" fmla="*/ 642 h 6861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90000" h="6861175">
                <a:moveTo>
                  <a:pt x="0" y="0"/>
                </a:moveTo>
                <a:lnTo>
                  <a:pt x="8890000" y="0"/>
                </a:lnTo>
                <a:lnTo>
                  <a:pt x="8890000" y="6861175"/>
                </a:lnTo>
                <a:lnTo>
                  <a:pt x="561739" y="6861175"/>
                </a:lnTo>
                <a:lnTo>
                  <a:pt x="2362512" y="5834990"/>
                </a:lnTo>
                <a:lnTo>
                  <a:pt x="2365155" y="1293624"/>
                </a:lnTo>
                <a:lnTo>
                  <a:pt x="128892" y="543"/>
                </a:lnTo>
                <a:lnTo>
                  <a:pt x="0" y="642"/>
                </a:lnTo>
                <a:close/>
              </a:path>
            </a:pathLst>
          </a:custGeom>
          <a:solidFill>
            <a:srgbClr val="F6F8F8"/>
          </a:solidFill>
        </p:spPr>
        <p:txBody>
          <a:bodyPr wrap="square" lIns="2160000" tIns="720000" rIns="1080000" bIns="2880000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(include Alt Text)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612000" y="516181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F1649F8-C95E-B04E-A0E7-F89193CC97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2775" y="2519999"/>
            <a:ext cx="4428148" cy="300156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6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Heading text across multiple lines, keep to max 3 or 4 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3A0CEB-1ADA-CA42-8099-765250B64F2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2775" y="604838"/>
            <a:ext cx="3217820" cy="508000"/>
          </a:xfrm>
        </p:spPr>
        <p:txBody>
          <a:bodyPr lIns="0" tIns="0" rIns="0" bIns="0"/>
          <a:lstStyle>
            <a:lvl1pPr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Heading label</a:t>
            </a:r>
          </a:p>
        </p:txBody>
      </p:sp>
      <p:pic>
        <p:nvPicPr>
          <p:cNvPr id="12" name="Picture 11" descr="Icon&#10;&#10;Description automatically generated with medium confidence">
            <a:extLst>
              <a:ext uri="{FF2B5EF4-FFF2-40B4-BE49-F238E27FC236}">
                <a16:creationId xmlns:a16="http://schemas.microsoft.com/office/drawing/2014/main" id="{60498E81-FF59-E647-A50E-1B71AD1E22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300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image with hea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 3">
            <a:extLst>
              <a:ext uri="{FF2B5EF4-FFF2-40B4-BE49-F238E27FC236}">
                <a16:creationId xmlns:a16="http://schemas.microsoft.com/office/drawing/2014/main" id="{02B2AFD7-4763-4945-98B2-A61CB49D6A22}"/>
              </a:ext>
            </a:extLst>
          </p:cNvPr>
          <p:cNvSpPr/>
          <p:nvPr userDrawn="1"/>
        </p:nvSpPr>
        <p:spPr>
          <a:xfrm rot="5400000">
            <a:off x="5926744" y="595440"/>
            <a:ext cx="6866053" cy="5669837"/>
          </a:xfrm>
          <a:custGeom>
            <a:avLst/>
            <a:gdLst>
              <a:gd name="connsiteX0" fmla="*/ 0 w 7261412"/>
              <a:gd name="connsiteY0" fmla="*/ 3059206 h 6118412"/>
              <a:gd name="connsiteX1" fmla="*/ 1005194 w 7261412"/>
              <a:gd name="connsiteY1" fmla="*/ 1 h 6118412"/>
              <a:gd name="connsiteX2" fmla="*/ 6256218 w 7261412"/>
              <a:gd name="connsiteY2" fmla="*/ 1 h 6118412"/>
              <a:gd name="connsiteX3" fmla="*/ 7261412 w 7261412"/>
              <a:gd name="connsiteY3" fmla="*/ 3059206 h 6118412"/>
              <a:gd name="connsiteX4" fmla="*/ 6256218 w 7261412"/>
              <a:gd name="connsiteY4" fmla="*/ 6118411 h 6118412"/>
              <a:gd name="connsiteX5" fmla="*/ 1005194 w 7261412"/>
              <a:gd name="connsiteY5" fmla="*/ 6118411 h 6118412"/>
              <a:gd name="connsiteX6" fmla="*/ 0 w 7261412"/>
              <a:gd name="connsiteY6" fmla="*/ 3059206 h 6118412"/>
              <a:gd name="connsiteX0" fmla="*/ 0 w 7267350"/>
              <a:gd name="connsiteY0" fmla="*/ 3059205 h 6118410"/>
              <a:gd name="connsiteX1" fmla="*/ 1005194 w 7267350"/>
              <a:gd name="connsiteY1" fmla="*/ 0 h 6118410"/>
              <a:gd name="connsiteX2" fmla="*/ 6256218 w 7267350"/>
              <a:gd name="connsiteY2" fmla="*/ 0 h 6118410"/>
              <a:gd name="connsiteX3" fmla="*/ 7267350 w 7267350"/>
              <a:gd name="connsiteY3" fmla="*/ 4341740 h 6118410"/>
              <a:gd name="connsiteX4" fmla="*/ 6256218 w 7267350"/>
              <a:gd name="connsiteY4" fmla="*/ 6118410 h 6118410"/>
              <a:gd name="connsiteX5" fmla="*/ 1005194 w 7267350"/>
              <a:gd name="connsiteY5" fmla="*/ 6118410 h 6118410"/>
              <a:gd name="connsiteX6" fmla="*/ 0 w 7267350"/>
              <a:gd name="connsiteY6" fmla="*/ 3059205 h 6118410"/>
              <a:gd name="connsiteX0" fmla="*/ 0 w 7277496"/>
              <a:gd name="connsiteY0" fmla="*/ 3059205 h 6118410"/>
              <a:gd name="connsiteX1" fmla="*/ 1005194 w 7277496"/>
              <a:gd name="connsiteY1" fmla="*/ 0 h 6118410"/>
              <a:gd name="connsiteX2" fmla="*/ 7277496 w 7277496"/>
              <a:gd name="connsiteY2" fmla="*/ 457200 h 6118410"/>
              <a:gd name="connsiteX3" fmla="*/ 7267350 w 7277496"/>
              <a:gd name="connsiteY3" fmla="*/ 4341740 h 6118410"/>
              <a:gd name="connsiteX4" fmla="*/ 6256218 w 7277496"/>
              <a:gd name="connsiteY4" fmla="*/ 6118410 h 6118410"/>
              <a:gd name="connsiteX5" fmla="*/ 1005194 w 7277496"/>
              <a:gd name="connsiteY5" fmla="*/ 6118410 h 6118410"/>
              <a:gd name="connsiteX6" fmla="*/ 0 w 7277496"/>
              <a:gd name="connsiteY6" fmla="*/ 3059205 h 6118410"/>
              <a:gd name="connsiteX0" fmla="*/ 0 w 7277496"/>
              <a:gd name="connsiteY0" fmla="*/ 2607943 h 5667148"/>
              <a:gd name="connsiteX1" fmla="*/ 405490 w 7277496"/>
              <a:gd name="connsiteY1" fmla="*/ 0 h 5667148"/>
              <a:gd name="connsiteX2" fmla="*/ 7277496 w 7277496"/>
              <a:gd name="connsiteY2" fmla="*/ 5938 h 5667148"/>
              <a:gd name="connsiteX3" fmla="*/ 7267350 w 7277496"/>
              <a:gd name="connsiteY3" fmla="*/ 3890478 h 5667148"/>
              <a:gd name="connsiteX4" fmla="*/ 6256218 w 7277496"/>
              <a:gd name="connsiteY4" fmla="*/ 5667148 h 5667148"/>
              <a:gd name="connsiteX5" fmla="*/ 1005194 w 7277496"/>
              <a:gd name="connsiteY5" fmla="*/ 5667148 h 5667148"/>
              <a:gd name="connsiteX6" fmla="*/ 0 w 7277496"/>
              <a:gd name="connsiteY6" fmla="*/ 2607943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599704 w 6872006"/>
              <a:gd name="connsiteY5" fmla="*/ 5667148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176088 w 6872006"/>
              <a:gd name="connsiteY0" fmla="*/ 3346088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176088 w 6872006"/>
              <a:gd name="connsiteY6" fmla="*/ 3346088 h 5667148"/>
              <a:gd name="connsiteX0" fmla="*/ 0 w 6874673"/>
              <a:gd name="connsiteY0" fmla="*/ 3469841 h 5667148"/>
              <a:gd name="connsiteX1" fmla="*/ 2667 w 6874673"/>
              <a:gd name="connsiteY1" fmla="*/ 0 h 5667148"/>
              <a:gd name="connsiteX2" fmla="*/ 6874673 w 6874673"/>
              <a:gd name="connsiteY2" fmla="*/ 5938 h 5667148"/>
              <a:gd name="connsiteX3" fmla="*/ 6864527 w 6874673"/>
              <a:gd name="connsiteY3" fmla="*/ 3890478 h 5667148"/>
              <a:gd name="connsiteX4" fmla="*/ 5863020 w 6874673"/>
              <a:gd name="connsiteY4" fmla="*/ 5667148 h 5667148"/>
              <a:gd name="connsiteX5" fmla="*/ 1303015 w 6874673"/>
              <a:gd name="connsiteY5" fmla="*/ 5661210 h 5667148"/>
              <a:gd name="connsiteX6" fmla="*/ 0 w 6874673"/>
              <a:gd name="connsiteY6" fmla="*/ 3469841 h 5667148"/>
              <a:gd name="connsiteX0" fmla="*/ 0 w 6864527"/>
              <a:gd name="connsiteY0" fmla="*/ 3469841 h 5667148"/>
              <a:gd name="connsiteX1" fmla="*/ 2667 w 6864527"/>
              <a:gd name="connsiteY1" fmla="*/ 0 h 5667148"/>
              <a:gd name="connsiteX2" fmla="*/ 6809978 w 6864527"/>
              <a:gd name="connsiteY2" fmla="*/ 87889 h 5667148"/>
              <a:gd name="connsiteX3" fmla="*/ 6864527 w 6864527"/>
              <a:gd name="connsiteY3" fmla="*/ 3890478 h 5667148"/>
              <a:gd name="connsiteX4" fmla="*/ 5863020 w 6864527"/>
              <a:gd name="connsiteY4" fmla="*/ 5667148 h 5667148"/>
              <a:gd name="connsiteX5" fmla="*/ 1303015 w 6864527"/>
              <a:gd name="connsiteY5" fmla="*/ 5661210 h 5667148"/>
              <a:gd name="connsiteX6" fmla="*/ 0 w 6864527"/>
              <a:gd name="connsiteY6" fmla="*/ 3469841 h 5667148"/>
              <a:gd name="connsiteX0" fmla="*/ 0 w 6866053"/>
              <a:gd name="connsiteY0" fmla="*/ 3472530 h 5669837"/>
              <a:gd name="connsiteX1" fmla="*/ 2667 w 6866053"/>
              <a:gd name="connsiteY1" fmla="*/ 2689 h 5669837"/>
              <a:gd name="connsiteX2" fmla="*/ 6866053 w 6866053"/>
              <a:gd name="connsiteY2" fmla="*/ 0 h 5669837"/>
              <a:gd name="connsiteX3" fmla="*/ 6864527 w 6866053"/>
              <a:gd name="connsiteY3" fmla="*/ 3893167 h 5669837"/>
              <a:gd name="connsiteX4" fmla="*/ 5863020 w 6866053"/>
              <a:gd name="connsiteY4" fmla="*/ 5669837 h 5669837"/>
              <a:gd name="connsiteX5" fmla="*/ 1303015 w 6866053"/>
              <a:gd name="connsiteY5" fmla="*/ 5663899 h 5669837"/>
              <a:gd name="connsiteX6" fmla="*/ 0 w 6866053"/>
              <a:gd name="connsiteY6" fmla="*/ 3472530 h 5669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6053" h="5669837">
                <a:moveTo>
                  <a:pt x="0" y="3472530"/>
                </a:moveTo>
                <a:lnTo>
                  <a:pt x="2667" y="2689"/>
                </a:lnTo>
                <a:lnTo>
                  <a:pt x="6866053" y="0"/>
                </a:lnTo>
                <a:cubicBezTo>
                  <a:pt x="6865544" y="1297722"/>
                  <a:pt x="6865036" y="2595445"/>
                  <a:pt x="6864527" y="3893167"/>
                </a:cubicBezTo>
                <a:lnTo>
                  <a:pt x="5863020" y="5669837"/>
                </a:lnTo>
                <a:lnTo>
                  <a:pt x="1303015" y="5663899"/>
                </a:lnTo>
                <a:lnTo>
                  <a:pt x="0" y="347253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DB5F59B-0C3D-DF40-B199-A44391FFF98F}"/>
              </a:ext>
            </a:extLst>
          </p:cNvPr>
          <p:cNvCxnSpPr/>
          <p:nvPr userDrawn="1"/>
        </p:nvCxnSpPr>
        <p:spPr>
          <a:xfrm>
            <a:off x="10724056" y="516181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D2FB892-A0F4-4B49-946B-F27A170AFB4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12933" y="612000"/>
            <a:ext cx="3217820" cy="508000"/>
          </a:xfrm>
        </p:spPr>
        <p:txBody>
          <a:bodyPr lIns="0" tIns="0" rIns="0" bIns="0"/>
          <a:lstStyle>
            <a:lvl1pPr algn="r">
              <a:buNone/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Heading label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BC3F5774-42F5-8F4D-BDAC-F15EC1784EE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2605" y="2358345"/>
            <a:ext cx="4428148" cy="300156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6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Heading text across multiple lines, keep to max 3 or 4 lines</a:t>
            </a:r>
          </a:p>
        </p:txBody>
      </p:sp>
      <p:sp>
        <p:nvSpPr>
          <p:cNvPr id="11" name="Picture Placeholder 20">
            <a:extLst>
              <a:ext uri="{FF2B5EF4-FFF2-40B4-BE49-F238E27FC236}">
                <a16:creationId xmlns:a16="http://schemas.microsoft.com/office/drawing/2014/main" id="{021F5C52-2CE2-094A-8FAA-3C5C8B0D874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729034" cy="6858000"/>
          </a:xfrm>
          <a:custGeom>
            <a:avLst/>
            <a:gdLst>
              <a:gd name="connsiteX0" fmla="*/ 0 w 11328400"/>
              <a:gd name="connsiteY0" fmla="*/ 0 h 6858000"/>
              <a:gd name="connsiteX1" fmla="*/ 11328400 w 11328400"/>
              <a:gd name="connsiteY1" fmla="*/ 0 h 6858000"/>
              <a:gd name="connsiteX2" fmla="*/ 11328400 w 11328400"/>
              <a:gd name="connsiteY2" fmla="*/ 1050 h 6858000"/>
              <a:gd name="connsiteX3" fmla="*/ 8729034 w 11328400"/>
              <a:gd name="connsiteY3" fmla="*/ 4209 h 6858000"/>
              <a:gd name="connsiteX4" fmla="*/ 6530790 w 11328400"/>
              <a:gd name="connsiteY4" fmla="*/ 1300348 h 6858000"/>
              <a:gd name="connsiteX5" fmla="*/ 6524852 w 11328400"/>
              <a:gd name="connsiteY5" fmla="*/ 5860353 h 6858000"/>
              <a:gd name="connsiteX6" fmla="*/ 8294675 w 11328400"/>
              <a:gd name="connsiteY6" fmla="*/ 6858000 h 6858000"/>
              <a:gd name="connsiteX7" fmla="*/ 0 w 11328400"/>
              <a:gd name="connsiteY7" fmla="*/ 6858000 h 6858000"/>
              <a:gd name="connsiteX0" fmla="*/ 0 w 11328400"/>
              <a:gd name="connsiteY0" fmla="*/ 102078 h 6960078"/>
              <a:gd name="connsiteX1" fmla="*/ 11328400 w 11328400"/>
              <a:gd name="connsiteY1" fmla="*/ 102078 h 6960078"/>
              <a:gd name="connsiteX2" fmla="*/ 8963335 w 11328400"/>
              <a:gd name="connsiteY2" fmla="*/ 0 h 6960078"/>
              <a:gd name="connsiteX3" fmla="*/ 8729034 w 11328400"/>
              <a:gd name="connsiteY3" fmla="*/ 106287 h 6960078"/>
              <a:gd name="connsiteX4" fmla="*/ 6530790 w 11328400"/>
              <a:gd name="connsiteY4" fmla="*/ 1402426 h 6960078"/>
              <a:gd name="connsiteX5" fmla="*/ 6524852 w 11328400"/>
              <a:gd name="connsiteY5" fmla="*/ 5962431 h 6960078"/>
              <a:gd name="connsiteX6" fmla="*/ 8294675 w 11328400"/>
              <a:gd name="connsiteY6" fmla="*/ 6960078 h 6960078"/>
              <a:gd name="connsiteX7" fmla="*/ 0 w 11328400"/>
              <a:gd name="connsiteY7" fmla="*/ 6960078 h 6960078"/>
              <a:gd name="connsiteX8" fmla="*/ 0 w 11328400"/>
              <a:gd name="connsiteY8" fmla="*/ 102078 h 6960078"/>
              <a:gd name="connsiteX0" fmla="*/ 0 w 9877735"/>
              <a:gd name="connsiteY0" fmla="*/ 102078 h 6960078"/>
              <a:gd name="connsiteX1" fmla="*/ 9877735 w 9877735"/>
              <a:gd name="connsiteY1" fmla="*/ 60827 h 6960078"/>
              <a:gd name="connsiteX2" fmla="*/ 8963335 w 9877735"/>
              <a:gd name="connsiteY2" fmla="*/ 0 h 6960078"/>
              <a:gd name="connsiteX3" fmla="*/ 8729034 w 9877735"/>
              <a:gd name="connsiteY3" fmla="*/ 106287 h 6960078"/>
              <a:gd name="connsiteX4" fmla="*/ 6530790 w 9877735"/>
              <a:gd name="connsiteY4" fmla="*/ 1402426 h 6960078"/>
              <a:gd name="connsiteX5" fmla="*/ 6524852 w 9877735"/>
              <a:gd name="connsiteY5" fmla="*/ 5962431 h 6960078"/>
              <a:gd name="connsiteX6" fmla="*/ 8294675 w 9877735"/>
              <a:gd name="connsiteY6" fmla="*/ 6960078 h 6960078"/>
              <a:gd name="connsiteX7" fmla="*/ 0 w 9877735"/>
              <a:gd name="connsiteY7" fmla="*/ 6960078 h 6960078"/>
              <a:gd name="connsiteX8" fmla="*/ 0 w 9877735"/>
              <a:gd name="connsiteY8" fmla="*/ 102078 h 6960078"/>
              <a:gd name="connsiteX0" fmla="*/ 0 w 8963335"/>
              <a:gd name="connsiteY0" fmla="*/ 102078 h 6960078"/>
              <a:gd name="connsiteX1" fmla="*/ 8502698 w 8963335"/>
              <a:gd name="connsiteY1" fmla="*/ 88328 h 6960078"/>
              <a:gd name="connsiteX2" fmla="*/ 8963335 w 8963335"/>
              <a:gd name="connsiteY2" fmla="*/ 0 h 6960078"/>
              <a:gd name="connsiteX3" fmla="*/ 8729034 w 8963335"/>
              <a:gd name="connsiteY3" fmla="*/ 106287 h 6960078"/>
              <a:gd name="connsiteX4" fmla="*/ 6530790 w 8963335"/>
              <a:gd name="connsiteY4" fmla="*/ 1402426 h 6960078"/>
              <a:gd name="connsiteX5" fmla="*/ 6524852 w 8963335"/>
              <a:gd name="connsiteY5" fmla="*/ 5962431 h 6960078"/>
              <a:gd name="connsiteX6" fmla="*/ 8294675 w 8963335"/>
              <a:gd name="connsiteY6" fmla="*/ 6960078 h 6960078"/>
              <a:gd name="connsiteX7" fmla="*/ 0 w 8963335"/>
              <a:gd name="connsiteY7" fmla="*/ 6960078 h 6960078"/>
              <a:gd name="connsiteX8" fmla="*/ 0 w 8963335"/>
              <a:gd name="connsiteY8" fmla="*/ 102078 h 6960078"/>
              <a:gd name="connsiteX0" fmla="*/ 0 w 9073338"/>
              <a:gd name="connsiteY0" fmla="*/ 157080 h 7015080"/>
              <a:gd name="connsiteX1" fmla="*/ 8502698 w 9073338"/>
              <a:gd name="connsiteY1" fmla="*/ 143330 h 7015080"/>
              <a:gd name="connsiteX2" fmla="*/ 9073338 w 9073338"/>
              <a:gd name="connsiteY2" fmla="*/ 0 h 7015080"/>
              <a:gd name="connsiteX3" fmla="*/ 8729034 w 9073338"/>
              <a:gd name="connsiteY3" fmla="*/ 161289 h 7015080"/>
              <a:gd name="connsiteX4" fmla="*/ 6530790 w 9073338"/>
              <a:gd name="connsiteY4" fmla="*/ 1457428 h 7015080"/>
              <a:gd name="connsiteX5" fmla="*/ 6524852 w 9073338"/>
              <a:gd name="connsiteY5" fmla="*/ 6017433 h 7015080"/>
              <a:gd name="connsiteX6" fmla="*/ 8294675 w 9073338"/>
              <a:gd name="connsiteY6" fmla="*/ 7015080 h 7015080"/>
              <a:gd name="connsiteX7" fmla="*/ 0 w 9073338"/>
              <a:gd name="connsiteY7" fmla="*/ 7015080 h 7015080"/>
              <a:gd name="connsiteX8" fmla="*/ 0 w 9073338"/>
              <a:gd name="connsiteY8" fmla="*/ 157080 h 7015080"/>
              <a:gd name="connsiteX0" fmla="*/ 0 w 8729034"/>
              <a:gd name="connsiteY0" fmla="*/ 13750 h 6871750"/>
              <a:gd name="connsiteX1" fmla="*/ 8502698 w 8729034"/>
              <a:gd name="connsiteY1" fmla="*/ 0 h 6871750"/>
              <a:gd name="connsiteX2" fmla="*/ 8729034 w 8729034"/>
              <a:gd name="connsiteY2" fmla="*/ 17959 h 6871750"/>
              <a:gd name="connsiteX3" fmla="*/ 6530790 w 8729034"/>
              <a:gd name="connsiteY3" fmla="*/ 1314098 h 6871750"/>
              <a:gd name="connsiteX4" fmla="*/ 6524852 w 8729034"/>
              <a:gd name="connsiteY4" fmla="*/ 5874103 h 6871750"/>
              <a:gd name="connsiteX5" fmla="*/ 8294675 w 8729034"/>
              <a:gd name="connsiteY5" fmla="*/ 6871750 h 6871750"/>
              <a:gd name="connsiteX6" fmla="*/ 0 w 8729034"/>
              <a:gd name="connsiteY6" fmla="*/ 6871750 h 6871750"/>
              <a:gd name="connsiteX7" fmla="*/ 0 w 8729034"/>
              <a:gd name="connsiteY7" fmla="*/ 13750 h 6871750"/>
              <a:gd name="connsiteX0" fmla="*/ 0 w 8729034"/>
              <a:gd name="connsiteY0" fmla="*/ 0 h 6858000"/>
              <a:gd name="connsiteX1" fmla="*/ 8729034 w 8729034"/>
              <a:gd name="connsiteY1" fmla="*/ 4209 h 6858000"/>
              <a:gd name="connsiteX2" fmla="*/ 6530790 w 8729034"/>
              <a:gd name="connsiteY2" fmla="*/ 1300348 h 6858000"/>
              <a:gd name="connsiteX3" fmla="*/ 6524852 w 8729034"/>
              <a:gd name="connsiteY3" fmla="*/ 5860353 h 6858000"/>
              <a:gd name="connsiteX4" fmla="*/ 8294675 w 8729034"/>
              <a:gd name="connsiteY4" fmla="*/ 6858000 h 6858000"/>
              <a:gd name="connsiteX5" fmla="*/ 0 w 8729034"/>
              <a:gd name="connsiteY5" fmla="*/ 6858000 h 6858000"/>
              <a:gd name="connsiteX6" fmla="*/ 0 w 8729034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9034" h="6858000">
                <a:moveTo>
                  <a:pt x="0" y="0"/>
                </a:moveTo>
                <a:lnTo>
                  <a:pt x="8729034" y="4209"/>
                </a:lnTo>
                <a:lnTo>
                  <a:pt x="6530790" y="1300348"/>
                </a:lnTo>
                <a:cubicBezTo>
                  <a:pt x="6528811" y="2820350"/>
                  <a:pt x="6526831" y="4340351"/>
                  <a:pt x="6524852" y="5860353"/>
                </a:cubicBezTo>
                <a:lnTo>
                  <a:pt x="8294675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F6F8F8"/>
          </a:solidFill>
        </p:spPr>
        <p:txBody>
          <a:bodyPr wrap="square" lIns="720000" tIns="1080000" rIns="2880000" bIns="2880000" anchor="ctr">
            <a:noAutofit/>
          </a:bodyPr>
          <a:lstStyle>
            <a:lvl1pPr marL="0" indent="0" algn="l">
              <a:buNone/>
              <a:defRPr/>
            </a:lvl1pPr>
          </a:lstStyle>
          <a:p>
            <a:r>
              <a:rPr lang="en-GB"/>
              <a:t>Click on icon to insert image (include Alt Text)</a:t>
            </a:r>
          </a:p>
        </p:txBody>
      </p:sp>
      <p:pic>
        <p:nvPicPr>
          <p:cNvPr id="16" name="Picture 15" descr="Icon&#10;&#10;Description automatically generated with medium confidence">
            <a:extLst>
              <a:ext uri="{FF2B5EF4-FFF2-40B4-BE49-F238E27FC236}">
                <a16:creationId xmlns:a16="http://schemas.microsoft.com/office/drawing/2014/main" id="{048CD2D2-2F67-D240-8EFB-86DEB5C760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462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ote and imag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Hexagon 3">
            <a:extLst>
              <a:ext uri="{FF2B5EF4-FFF2-40B4-BE49-F238E27FC236}">
                <a16:creationId xmlns:a16="http://schemas.microsoft.com/office/drawing/2014/main" id="{15BF2317-F58F-4046-A84A-45857550CCA4}"/>
              </a:ext>
            </a:extLst>
          </p:cNvPr>
          <p:cNvSpPr/>
          <p:nvPr userDrawn="1"/>
        </p:nvSpPr>
        <p:spPr>
          <a:xfrm rot="5400000">
            <a:off x="5926744" y="595440"/>
            <a:ext cx="6866053" cy="5669837"/>
          </a:xfrm>
          <a:custGeom>
            <a:avLst/>
            <a:gdLst>
              <a:gd name="connsiteX0" fmla="*/ 0 w 7261412"/>
              <a:gd name="connsiteY0" fmla="*/ 3059206 h 6118412"/>
              <a:gd name="connsiteX1" fmla="*/ 1005194 w 7261412"/>
              <a:gd name="connsiteY1" fmla="*/ 1 h 6118412"/>
              <a:gd name="connsiteX2" fmla="*/ 6256218 w 7261412"/>
              <a:gd name="connsiteY2" fmla="*/ 1 h 6118412"/>
              <a:gd name="connsiteX3" fmla="*/ 7261412 w 7261412"/>
              <a:gd name="connsiteY3" fmla="*/ 3059206 h 6118412"/>
              <a:gd name="connsiteX4" fmla="*/ 6256218 w 7261412"/>
              <a:gd name="connsiteY4" fmla="*/ 6118411 h 6118412"/>
              <a:gd name="connsiteX5" fmla="*/ 1005194 w 7261412"/>
              <a:gd name="connsiteY5" fmla="*/ 6118411 h 6118412"/>
              <a:gd name="connsiteX6" fmla="*/ 0 w 7261412"/>
              <a:gd name="connsiteY6" fmla="*/ 3059206 h 6118412"/>
              <a:gd name="connsiteX0" fmla="*/ 0 w 7267350"/>
              <a:gd name="connsiteY0" fmla="*/ 3059205 h 6118410"/>
              <a:gd name="connsiteX1" fmla="*/ 1005194 w 7267350"/>
              <a:gd name="connsiteY1" fmla="*/ 0 h 6118410"/>
              <a:gd name="connsiteX2" fmla="*/ 6256218 w 7267350"/>
              <a:gd name="connsiteY2" fmla="*/ 0 h 6118410"/>
              <a:gd name="connsiteX3" fmla="*/ 7267350 w 7267350"/>
              <a:gd name="connsiteY3" fmla="*/ 4341740 h 6118410"/>
              <a:gd name="connsiteX4" fmla="*/ 6256218 w 7267350"/>
              <a:gd name="connsiteY4" fmla="*/ 6118410 h 6118410"/>
              <a:gd name="connsiteX5" fmla="*/ 1005194 w 7267350"/>
              <a:gd name="connsiteY5" fmla="*/ 6118410 h 6118410"/>
              <a:gd name="connsiteX6" fmla="*/ 0 w 7267350"/>
              <a:gd name="connsiteY6" fmla="*/ 3059205 h 6118410"/>
              <a:gd name="connsiteX0" fmla="*/ 0 w 7277496"/>
              <a:gd name="connsiteY0" fmla="*/ 3059205 h 6118410"/>
              <a:gd name="connsiteX1" fmla="*/ 1005194 w 7277496"/>
              <a:gd name="connsiteY1" fmla="*/ 0 h 6118410"/>
              <a:gd name="connsiteX2" fmla="*/ 7277496 w 7277496"/>
              <a:gd name="connsiteY2" fmla="*/ 457200 h 6118410"/>
              <a:gd name="connsiteX3" fmla="*/ 7267350 w 7277496"/>
              <a:gd name="connsiteY3" fmla="*/ 4341740 h 6118410"/>
              <a:gd name="connsiteX4" fmla="*/ 6256218 w 7277496"/>
              <a:gd name="connsiteY4" fmla="*/ 6118410 h 6118410"/>
              <a:gd name="connsiteX5" fmla="*/ 1005194 w 7277496"/>
              <a:gd name="connsiteY5" fmla="*/ 6118410 h 6118410"/>
              <a:gd name="connsiteX6" fmla="*/ 0 w 7277496"/>
              <a:gd name="connsiteY6" fmla="*/ 3059205 h 6118410"/>
              <a:gd name="connsiteX0" fmla="*/ 0 w 7277496"/>
              <a:gd name="connsiteY0" fmla="*/ 2607943 h 5667148"/>
              <a:gd name="connsiteX1" fmla="*/ 405490 w 7277496"/>
              <a:gd name="connsiteY1" fmla="*/ 0 h 5667148"/>
              <a:gd name="connsiteX2" fmla="*/ 7277496 w 7277496"/>
              <a:gd name="connsiteY2" fmla="*/ 5938 h 5667148"/>
              <a:gd name="connsiteX3" fmla="*/ 7267350 w 7277496"/>
              <a:gd name="connsiteY3" fmla="*/ 3890478 h 5667148"/>
              <a:gd name="connsiteX4" fmla="*/ 6256218 w 7277496"/>
              <a:gd name="connsiteY4" fmla="*/ 5667148 h 5667148"/>
              <a:gd name="connsiteX5" fmla="*/ 1005194 w 7277496"/>
              <a:gd name="connsiteY5" fmla="*/ 5667148 h 5667148"/>
              <a:gd name="connsiteX6" fmla="*/ 0 w 7277496"/>
              <a:gd name="connsiteY6" fmla="*/ 2607943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599704 w 6872006"/>
              <a:gd name="connsiteY5" fmla="*/ 5667148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50728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4209 w 6872006"/>
              <a:gd name="connsiteY0" fmla="*/ 3462966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4209 w 6872006"/>
              <a:gd name="connsiteY6" fmla="*/ 3462966 h 5667148"/>
              <a:gd name="connsiteX0" fmla="*/ 176088 w 6872006"/>
              <a:gd name="connsiteY0" fmla="*/ 3346088 h 5667148"/>
              <a:gd name="connsiteX1" fmla="*/ 0 w 6872006"/>
              <a:gd name="connsiteY1" fmla="*/ 0 h 5667148"/>
              <a:gd name="connsiteX2" fmla="*/ 6872006 w 6872006"/>
              <a:gd name="connsiteY2" fmla="*/ 5938 h 5667148"/>
              <a:gd name="connsiteX3" fmla="*/ 6861860 w 6872006"/>
              <a:gd name="connsiteY3" fmla="*/ 3890478 h 5667148"/>
              <a:gd name="connsiteX4" fmla="*/ 5860353 w 6872006"/>
              <a:gd name="connsiteY4" fmla="*/ 5667148 h 5667148"/>
              <a:gd name="connsiteX5" fmla="*/ 1300348 w 6872006"/>
              <a:gd name="connsiteY5" fmla="*/ 5661210 h 5667148"/>
              <a:gd name="connsiteX6" fmla="*/ 176088 w 6872006"/>
              <a:gd name="connsiteY6" fmla="*/ 3346088 h 5667148"/>
              <a:gd name="connsiteX0" fmla="*/ 0 w 6874673"/>
              <a:gd name="connsiteY0" fmla="*/ 3469841 h 5667148"/>
              <a:gd name="connsiteX1" fmla="*/ 2667 w 6874673"/>
              <a:gd name="connsiteY1" fmla="*/ 0 h 5667148"/>
              <a:gd name="connsiteX2" fmla="*/ 6874673 w 6874673"/>
              <a:gd name="connsiteY2" fmla="*/ 5938 h 5667148"/>
              <a:gd name="connsiteX3" fmla="*/ 6864527 w 6874673"/>
              <a:gd name="connsiteY3" fmla="*/ 3890478 h 5667148"/>
              <a:gd name="connsiteX4" fmla="*/ 5863020 w 6874673"/>
              <a:gd name="connsiteY4" fmla="*/ 5667148 h 5667148"/>
              <a:gd name="connsiteX5" fmla="*/ 1303015 w 6874673"/>
              <a:gd name="connsiteY5" fmla="*/ 5661210 h 5667148"/>
              <a:gd name="connsiteX6" fmla="*/ 0 w 6874673"/>
              <a:gd name="connsiteY6" fmla="*/ 3469841 h 5667148"/>
              <a:gd name="connsiteX0" fmla="*/ 0 w 6864527"/>
              <a:gd name="connsiteY0" fmla="*/ 3469841 h 5667148"/>
              <a:gd name="connsiteX1" fmla="*/ 2667 w 6864527"/>
              <a:gd name="connsiteY1" fmla="*/ 0 h 5667148"/>
              <a:gd name="connsiteX2" fmla="*/ 6809978 w 6864527"/>
              <a:gd name="connsiteY2" fmla="*/ 87889 h 5667148"/>
              <a:gd name="connsiteX3" fmla="*/ 6864527 w 6864527"/>
              <a:gd name="connsiteY3" fmla="*/ 3890478 h 5667148"/>
              <a:gd name="connsiteX4" fmla="*/ 5863020 w 6864527"/>
              <a:gd name="connsiteY4" fmla="*/ 5667148 h 5667148"/>
              <a:gd name="connsiteX5" fmla="*/ 1303015 w 6864527"/>
              <a:gd name="connsiteY5" fmla="*/ 5661210 h 5667148"/>
              <a:gd name="connsiteX6" fmla="*/ 0 w 6864527"/>
              <a:gd name="connsiteY6" fmla="*/ 3469841 h 5667148"/>
              <a:gd name="connsiteX0" fmla="*/ 0 w 6866053"/>
              <a:gd name="connsiteY0" fmla="*/ 3472530 h 5669837"/>
              <a:gd name="connsiteX1" fmla="*/ 2667 w 6866053"/>
              <a:gd name="connsiteY1" fmla="*/ 2689 h 5669837"/>
              <a:gd name="connsiteX2" fmla="*/ 6866053 w 6866053"/>
              <a:gd name="connsiteY2" fmla="*/ 0 h 5669837"/>
              <a:gd name="connsiteX3" fmla="*/ 6864527 w 6866053"/>
              <a:gd name="connsiteY3" fmla="*/ 3893167 h 5669837"/>
              <a:gd name="connsiteX4" fmla="*/ 5863020 w 6866053"/>
              <a:gd name="connsiteY4" fmla="*/ 5669837 h 5669837"/>
              <a:gd name="connsiteX5" fmla="*/ 1303015 w 6866053"/>
              <a:gd name="connsiteY5" fmla="*/ 5663899 h 5669837"/>
              <a:gd name="connsiteX6" fmla="*/ 0 w 6866053"/>
              <a:gd name="connsiteY6" fmla="*/ 3472530 h 5669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6053" h="5669837">
                <a:moveTo>
                  <a:pt x="0" y="3472530"/>
                </a:moveTo>
                <a:lnTo>
                  <a:pt x="2667" y="2689"/>
                </a:lnTo>
                <a:lnTo>
                  <a:pt x="6866053" y="0"/>
                </a:lnTo>
                <a:cubicBezTo>
                  <a:pt x="6865544" y="1297722"/>
                  <a:pt x="6865036" y="2595445"/>
                  <a:pt x="6864527" y="3893167"/>
                </a:cubicBezTo>
                <a:lnTo>
                  <a:pt x="5863020" y="5669837"/>
                </a:lnTo>
                <a:lnTo>
                  <a:pt x="1303015" y="5663899"/>
                </a:lnTo>
                <a:lnTo>
                  <a:pt x="0" y="347253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F36C8D12-BE97-3843-92AC-2D29A889AAC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164000" y="2519999"/>
            <a:ext cx="4428148" cy="3001565"/>
          </a:xfrm>
          <a:prstGeom prst="rect">
            <a:avLst/>
          </a:prstGeom>
        </p:spPr>
        <p:txBody>
          <a:bodyPr>
            <a:noAutofit/>
          </a:bodyPr>
          <a:lstStyle>
            <a:lvl1pPr marL="216000" indent="-216000">
              <a:buNone/>
              <a:defRPr sz="24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	quote across 6 lines max”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A493359-C561-854D-9A31-F4DCF4878ED2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5AA3C2E-FFC5-DA4B-A533-3AC606F6F96A}"/>
              </a:ext>
            </a:extLst>
          </p:cNvPr>
          <p:cNvCxnSpPr/>
          <p:nvPr userDrawn="1"/>
        </p:nvCxnSpPr>
        <p:spPr>
          <a:xfrm>
            <a:off x="10724056" y="516181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icture Placeholder 20">
            <a:extLst>
              <a:ext uri="{FF2B5EF4-FFF2-40B4-BE49-F238E27FC236}">
                <a16:creationId xmlns:a16="http://schemas.microsoft.com/office/drawing/2014/main" id="{ADAAEE27-BDEF-9A4E-8C7C-9EFBD5BB811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729034" cy="6858000"/>
          </a:xfrm>
          <a:custGeom>
            <a:avLst/>
            <a:gdLst>
              <a:gd name="connsiteX0" fmla="*/ 0 w 11328400"/>
              <a:gd name="connsiteY0" fmla="*/ 0 h 6858000"/>
              <a:gd name="connsiteX1" fmla="*/ 11328400 w 11328400"/>
              <a:gd name="connsiteY1" fmla="*/ 0 h 6858000"/>
              <a:gd name="connsiteX2" fmla="*/ 11328400 w 11328400"/>
              <a:gd name="connsiteY2" fmla="*/ 1050 h 6858000"/>
              <a:gd name="connsiteX3" fmla="*/ 8729034 w 11328400"/>
              <a:gd name="connsiteY3" fmla="*/ 4209 h 6858000"/>
              <a:gd name="connsiteX4" fmla="*/ 6530790 w 11328400"/>
              <a:gd name="connsiteY4" fmla="*/ 1300348 h 6858000"/>
              <a:gd name="connsiteX5" fmla="*/ 6524852 w 11328400"/>
              <a:gd name="connsiteY5" fmla="*/ 5860353 h 6858000"/>
              <a:gd name="connsiteX6" fmla="*/ 8294675 w 11328400"/>
              <a:gd name="connsiteY6" fmla="*/ 6858000 h 6858000"/>
              <a:gd name="connsiteX7" fmla="*/ 0 w 11328400"/>
              <a:gd name="connsiteY7" fmla="*/ 6858000 h 6858000"/>
              <a:gd name="connsiteX0" fmla="*/ 0 w 11328400"/>
              <a:gd name="connsiteY0" fmla="*/ 102078 h 6960078"/>
              <a:gd name="connsiteX1" fmla="*/ 11328400 w 11328400"/>
              <a:gd name="connsiteY1" fmla="*/ 102078 h 6960078"/>
              <a:gd name="connsiteX2" fmla="*/ 8963335 w 11328400"/>
              <a:gd name="connsiteY2" fmla="*/ 0 h 6960078"/>
              <a:gd name="connsiteX3" fmla="*/ 8729034 w 11328400"/>
              <a:gd name="connsiteY3" fmla="*/ 106287 h 6960078"/>
              <a:gd name="connsiteX4" fmla="*/ 6530790 w 11328400"/>
              <a:gd name="connsiteY4" fmla="*/ 1402426 h 6960078"/>
              <a:gd name="connsiteX5" fmla="*/ 6524852 w 11328400"/>
              <a:gd name="connsiteY5" fmla="*/ 5962431 h 6960078"/>
              <a:gd name="connsiteX6" fmla="*/ 8294675 w 11328400"/>
              <a:gd name="connsiteY6" fmla="*/ 6960078 h 6960078"/>
              <a:gd name="connsiteX7" fmla="*/ 0 w 11328400"/>
              <a:gd name="connsiteY7" fmla="*/ 6960078 h 6960078"/>
              <a:gd name="connsiteX8" fmla="*/ 0 w 11328400"/>
              <a:gd name="connsiteY8" fmla="*/ 102078 h 6960078"/>
              <a:gd name="connsiteX0" fmla="*/ 0 w 9877735"/>
              <a:gd name="connsiteY0" fmla="*/ 102078 h 6960078"/>
              <a:gd name="connsiteX1" fmla="*/ 9877735 w 9877735"/>
              <a:gd name="connsiteY1" fmla="*/ 60827 h 6960078"/>
              <a:gd name="connsiteX2" fmla="*/ 8963335 w 9877735"/>
              <a:gd name="connsiteY2" fmla="*/ 0 h 6960078"/>
              <a:gd name="connsiteX3" fmla="*/ 8729034 w 9877735"/>
              <a:gd name="connsiteY3" fmla="*/ 106287 h 6960078"/>
              <a:gd name="connsiteX4" fmla="*/ 6530790 w 9877735"/>
              <a:gd name="connsiteY4" fmla="*/ 1402426 h 6960078"/>
              <a:gd name="connsiteX5" fmla="*/ 6524852 w 9877735"/>
              <a:gd name="connsiteY5" fmla="*/ 5962431 h 6960078"/>
              <a:gd name="connsiteX6" fmla="*/ 8294675 w 9877735"/>
              <a:gd name="connsiteY6" fmla="*/ 6960078 h 6960078"/>
              <a:gd name="connsiteX7" fmla="*/ 0 w 9877735"/>
              <a:gd name="connsiteY7" fmla="*/ 6960078 h 6960078"/>
              <a:gd name="connsiteX8" fmla="*/ 0 w 9877735"/>
              <a:gd name="connsiteY8" fmla="*/ 102078 h 6960078"/>
              <a:gd name="connsiteX0" fmla="*/ 0 w 8963335"/>
              <a:gd name="connsiteY0" fmla="*/ 102078 h 6960078"/>
              <a:gd name="connsiteX1" fmla="*/ 8502698 w 8963335"/>
              <a:gd name="connsiteY1" fmla="*/ 88328 h 6960078"/>
              <a:gd name="connsiteX2" fmla="*/ 8963335 w 8963335"/>
              <a:gd name="connsiteY2" fmla="*/ 0 h 6960078"/>
              <a:gd name="connsiteX3" fmla="*/ 8729034 w 8963335"/>
              <a:gd name="connsiteY3" fmla="*/ 106287 h 6960078"/>
              <a:gd name="connsiteX4" fmla="*/ 6530790 w 8963335"/>
              <a:gd name="connsiteY4" fmla="*/ 1402426 h 6960078"/>
              <a:gd name="connsiteX5" fmla="*/ 6524852 w 8963335"/>
              <a:gd name="connsiteY5" fmla="*/ 5962431 h 6960078"/>
              <a:gd name="connsiteX6" fmla="*/ 8294675 w 8963335"/>
              <a:gd name="connsiteY6" fmla="*/ 6960078 h 6960078"/>
              <a:gd name="connsiteX7" fmla="*/ 0 w 8963335"/>
              <a:gd name="connsiteY7" fmla="*/ 6960078 h 6960078"/>
              <a:gd name="connsiteX8" fmla="*/ 0 w 8963335"/>
              <a:gd name="connsiteY8" fmla="*/ 102078 h 6960078"/>
              <a:gd name="connsiteX0" fmla="*/ 0 w 9073338"/>
              <a:gd name="connsiteY0" fmla="*/ 157080 h 7015080"/>
              <a:gd name="connsiteX1" fmla="*/ 8502698 w 9073338"/>
              <a:gd name="connsiteY1" fmla="*/ 143330 h 7015080"/>
              <a:gd name="connsiteX2" fmla="*/ 9073338 w 9073338"/>
              <a:gd name="connsiteY2" fmla="*/ 0 h 7015080"/>
              <a:gd name="connsiteX3" fmla="*/ 8729034 w 9073338"/>
              <a:gd name="connsiteY3" fmla="*/ 161289 h 7015080"/>
              <a:gd name="connsiteX4" fmla="*/ 6530790 w 9073338"/>
              <a:gd name="connsiteY4" fmla="*/ 1457428 h 7015080"/>
              <a:gd name="connsiteX5" fmla="*/ 6524852 w 9073338"/>
              <a:gd name="connsiteY5" fmla="*/ 6017433 h 7015080"/>
              <a:gd name="connsiteX6" fmla="*/ 8294675 w 9073338"/>
              <a:gd name="connsiteY6" fmla="*/ 7015080 h 7015080"/>
              <a:gd name="connsiteX7" fmla="*/ 0 w 9073338"/>
              <a:gd name="connsiteY7" fmla="*/ 7015080 h 7015080"/>
              <a:gd name="connsiteX8" fmla="*/ 0 w 9073338"/>
              <a:gd name="connsiteY8" fmla="*/ 157080 h 7015080"/>
              <a:gd name="connsiteX0" fmla="*/ 0 w 8729034"/>
              <a:gd name="connsiteY0" fmla="*/ 13750 h 6871750"/>
              <a:gd name="connsiteX1" fmla="*/ 8502698 w 8729034"/>
              <a:gd name="connsiteY1" fmla="*/ 0 h 6871750"/>
              <a:gd name="connsiteX2" fmla="*/ 8729034 w 8729034"/>
              <a:gd name="connsiteY2" fmla="*/ 17959 h 6871750"/>
              <a:gd name="connsiteX3" fmla="*/ 6530790 w 8729034"/>
              <a:gd name="connsiteY3" fmla="*/ 1314098 h 6871750"/>
              <a:gd name="connsiteX4" fmla="*/ 6524852 w 8729034"/>
              <a:gd name="connsiteY4" fmla="*/ 5874103 h 6871750"/>
              <a:gd name="connsiteX5" fmla="*/ 8294675 w 8729034"/>
              <a:gd name="connsiteY5" fmla="*/ 6871750 h 6871750"/>
              <a:gd name="connsiteX6" fmla="*/ 0 w 8729034"/>
              <a:gd name="connsiteY6" fmla="*/ 6871750 h 6871750"/>
              <a:gd name="connsiteX7" fmla="*/ 0 w 8729034"/>
              <a:gd name="connsiteY7" fmla="*/ 13750 h 6871750"/>
              <a:gd name="connsiteX0" fmla="*/ 0 w 8729034"/>
              <a:gd name="connsiteY0" fmla="*/ 0 h 6858000"/>
              <a:gd name="connsiteX1" fmla="*/ 8729034 w 8729034"/>
              <a:gd name="connsiteY1" fmla="*/ 4209 h 6858000"/>
              <a:gd name="connsiteX2" fmla="*/ 6530790 w 8729034"/>
              <a:gd name="connsiteY2" fmla="*/ 1300348 h 6858000"/>
              <a:gd name="connsiteX3" fmla="*/ 6524852 w 8729034"/>
              <a:gd name="connsiteY3" fmla="*/ 5860353 h 6858000"/>
              <a:gd name="connsiteX4" fmla="*/ 8294675 w 8729034"/>
              <a:gd name="connsiteY4" fmla="*/ 6858000 h 6858000"/>
              <a:gd name="connsiteX5" fmla="*/ 0 w 8729034"/>
              <a:gd name="connsiteY5" fmla="*/ 6858000 h 6858000"/>
              <a:gd name="connsiteX6" fmla="*/ 0 w 8729034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9034" h="6858000">
                <a:moveTo>
                  <a:pt x="0" y="0"/>
                </a:moveTo>
                <a:lnTo>
                  <a:pt x="8729034" y="4209"/>
                </a:lnTo>
                <a:lnTo>
                  <a:pt x="6530790" y="1300348"/>
                </a:lnTo>
                <a:cubicBezTo>
                  <a:pt x="6528811" y="2820350"/>
                  <a:pt x="6526831" y="4340351"/>
                  <a:pt x="6524852" y="5860353"/>
                </a:cubicBezTo>
                <a:lnTo>
                  <a:pt x="8294675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F6F8F8"/>
          </a:solidFill>
        </p:spPr>
        <p:txBody>
          <a:bodyPr wrap="square" lIns="720000" tIns="1080000" rIns="2880000" bIns="2880000" anchor="ctr">
            <a:noAutofit/>
          </a:bodyPr>
          <a:lstStyle>
            <a:lvl1pPr marL="0" indent="0" algn="l">
              <a:buNone/>
              <a:defRPr/>
            </a:lvl1pPr>
          </a:lstStyle>
          <a:p>
            <a:r>
              <a:rPr lang="en-GB"/>
              <a:t>Click on icon to insert image (include Alt Text)</a:t>
            </a:r>
          </a:p>
        </p:txBody>
      </p:sp>
      <p:pic>
        <p:nvPicPr>
          <p:cNvPr id="10" name="Picture 9" descr="Icon&#10;&#10;Description automatically generated with medium confidence">
            <a:extLst>
              <a:ext uri="{FF2B5EF4-FFF2-40B4-BE49-F238E27FC236}">
                <a16:creationId xmlns:a16="http://schemas.microsoft.com/office/drawing/2014/main" id="{B1BB0391-7EA7-5D42-9E42-A225077D5D0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501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F8AF850-34E1-C5EC-4BD6-29DABFBF38B1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612000" y="2466000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1999" y="2519999"/>
            <a:ext cx="6539077" cy="314224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2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Section heading running over multiple lines but max of three lines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9D49428-E57D-9F4A-BB51-A28ECC51DCF6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t>‹#›</a:t>
            </a:fld>
            <a:endParaRPr lang="en-GB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136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2708" y="2106000"/>
            <a:ext cx="4780615" cy="41030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Clr>
                <a:schemeClr val="tx1"/>
              </a:buClr>
              <a:buNone/>
              <a:defRPr sz="2200" b="1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err="1"/>
              <a:t>Subheader</a:t>
            </a:r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0" y="2743200"/>
            <a:ext cx="11404111" cy="3294063"/>
          </a:xfrm>
          <a:prstGeom prst="rect">
            <a:avLst/>
          </a:prstGeom>
        </p:spPr>
        <p:txBody>
          <a:bodyPr lIns="0" tIns="0" rIns="0" bIns="0" numCol="3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608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2708" y="2106000"/>
            <a:ext cx="4780615" cy="41030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Clr>
                <a:schemeClr val="tx1"/>
              </a:buClr>
              <a:buNone/>
              <a:defRPr sz="2200" b="1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err="1"/>
              <a:t>Subheader</a:t>
            </a:r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1" y="2743200"/>
            <a:ext cx="5683250" cy="329406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88000" indent="-28800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775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pPr algn="r"/>
              <a:t>‹#›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EF456E7-F404-A541-B6E9-27C1B10EC60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image icon in centre to insert a photo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7BD488D-4939-6A48-BB33-B4443138E79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08" y="2106000"/>
            <a:ext cx="4780615" cy="41030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Clr>
                <a:schemeClr val="tx1"/>
              </a:buClr>
              <a:buNone/>
              <a:defRPr sz="2200" b="1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err="1"/>
              <a:t>Subheader</a:t>
            </a:r>
            <a:endParaRPr lang="en-GB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C7501C30-9078-994C-9F7C-D73C2E78C7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51" y="2743200"/>
            <a:ext cx="5683250" cy="329406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88000" indent="-28800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accent6"/>
              </a:buClr>
              <a:buFont typeface="Arial" panose="020B0604020202020204" pitchFamily="34" charset="0"/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4973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access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1191600" y="946120"/>
            <a:ext cx="865108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‹#›</a:t>
            </a:fld>
            <a:endParaRPr lang="en-GB" sz="120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F1649F8-C95E-B04E-A0E7-F89193CC97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90366" y="1389478"/>
            <a:ext cx="9811265" cy="346672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4200" b="0">
                <a:solidFill>
                  <a:schemeClr val="bg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“Showcase quotation</a:t>
            </a:r>
            <a:br>
              <a:rPr lang="en-GB"/>
            </a:br>
            <a:r>
              <a:rPr lang="en-GB"/>
              <a:t>with centred text over multiple</a:t>
            </a:r>
            <a:br>
              <a:rPr lang="en-GB"/>
            </a:br>
            <a:r>
              <a:rPr lang="en-GB"/>
              <a:t>lines, try to make a harmonious left aligned shape like this or</a:t>
            </a:r>
            <a:br>
              <a:rPr lang="en-GB"/>
            </a:br>
            <a:r>
              <a:rPr lang="en-GB"/>
              <a:t>something similar”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D406466E-798B-BE4C-B09F-C1B1244AAB6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91600" y="5096236"/>
            <a:ext cx="3890150" cy="8969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>
                <a:solidFill>
                  <a:schemeClr val="bg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/>
              <a:t>Name Surname,</a:t>
            </a:r>
            <a:br>
              <a:rPr lang="en-GB"/>
            </a:br>
            <a:r>
              <a:rPr lang="en-GB"/>
              <a:t>Job Title</a:t>
            </a:r>
          </a:p>
        </p:txBody>
      </p:sp>
    </p:spTree>
    <p:extLst>
      <p:ext uri="{BB962C8B-B14F-4D97-AF65-F5344CB8AC3E}">
        <p14:creationId xmlns:p14="http://schemas.microsoft.com/office/powerpoint/2010/main" val="2661418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reaker Heading-LightBlue-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B2E470B-398C-6F05-5B08-78CFFCA36D7E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2000" y="3564000"/>
            <a:ext cx="3890150" cy="8969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accent6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/>
              <a:t>Breaker Subhead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612000" y="2466000"/>
            <a:ext cx="86510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2775" y="2520000"/>
            <a:ext cx="6948488" cy="9636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6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Breaker heading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AFF3D3-CDC6-A84E-8619-C7516A51AEA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sp>
        <p:nvSpPr>
          <p:cNvPr id="2" name="Triangle 1">
            <a:extLst>
              <a:ext uri="{FF2B5EF4-FFF2-40B4-BE49-F238E27FC236}">
                <a16:creationId xmlns:a16="http://schemas.microsoft.com/office/drawing/2014/main" id="{0369DD8A-6714-C044-8032-1FFBF0D343F4}"/>
              </a:ext>
            </a:extLst>
          </p:cNvPr>
          <p:cNvSpPr/>
          <p:nvPr userDrawn="1"/>
        </p:nvSpPr>
        <p:spPr>
          <a:xfrm>
            <a:off x="2557075" y="5987891"/>
            <a:ext cx="2951545" cy="870109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7CEFCCE9-171D-FD49-8081-550253C861F6}"/>
              </a:ext>
            </a:extLst>
          </p:cNvPr>
          <p:cNvSpPr/>
          <p:nvPr userDrawn="1"/>
        </p:nvSpPr>
        <p:spPr>
          <a:xfrm>
            <a:off x="7792410" y="1697493"/>
            <a:ext cx="4399590" cy="4707484"/>
          </a:xfrm>
          <a:custGeom>
            <a:avLst/>
            <a:gdLst>
              <a:gd name="connsiteX0" fmla="*/ 3667329 w 4399590"/>
              <a:gd name="connsiteY0" fmla="*/ 0 h 4707484"/>
              <a:gd name="connsiteX1" fmla="*/ 4399590 w 4399590"/>
              <a:gd name="connsiteY1" fmla="*/ 427314 h 4707484"/>
              <a:gd name="connsiteX2" fmla="*/ 4399590 w 4399590"/>
              <a:gd name="connsiteY2" fmla="*/ 4707484 h 4707484"/>
              <a:gd name="connsiteX3" fmla="*/ 2 w 4399590"/>
              <a:gd name="connsiteY3" fmla="*/ 2140085 h 4707484"/>
              <a:gd name="connsiteX4" fmla="*/ 0 w 4399590"/>
              <a:gd name="connsiteY4" fmla="*/ 2140084 h 4707484"/>
              <a:gd name="connsiteX5" fmla="*/ 3 w 4399590"/>
              <a:gd name="connsiteY5" fmla="*/ 2140084 h 4707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99590" h="4707484">
                <a:moveTo>
                  <a:pt x="3667329" y="0"/>
                </a:moveTo>
                <a:lnTo>
                  <a:pt x="4399590" y="427314"/>
                </a:lnTo>
                <a:lnTo>
                  <a:pt x="4399590" y="4707484"/>
                </a:lnTo>
                <a:lnTo>
                  <a:pt x="2" y="2140085"/>
                </a:lnTo>
                <a:lnTo>
                  <a:pt x="0" y="2140084"/>
                </a:lnTo>
                <a:lnTo>
                  <a:pt x="3" y="2140084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B5A76072-0A27-D943-BF81-E1036AE832A9}"/>
              </a:ext>
            </a:extLst>
          </p:cNvPr>
          <p:cNvSpPr/>
          <p:nvPr userDrawn="1"/>
        </p:nvSpPr>
        <p:spPr>
          <a:xfrm rot="5400000">
            <a:off x="8480398" y="3146399"/>
            <a:ext cx="3023613" cy="4399590"/>
          </a:xfrm>
          <a:custGeom>
            <a:avLst/>
            <a:gdLst>
              <a:gd name="connsiteX0" fmla="*/ 0 w 3023613"/>
              <a:gd name="connsiteY0" fmla="*/ 4399590 h 4399590"/>
              <a:gd name="connsiteX1" fmla="*/ 2556035 w 3023613"/>
              <a:gd name="connsiteY1" fmla="*/ 0 h 4399590"/>
              <a:gd name="connsiteX2" fmla="*/ 3023613 w 3023613"/>
              <a:gd name="connsiteY2" fmla="*/ 0 h 4399590"/>
              <a:gd name="connsiteX3" fmla="*/ 3023613 w 3023613"/>
              <a:gd name="connsiteY3" fmla="*/ 4399590 h 4399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23613" h="4399590">
                <a:moveTo>
                  <a:pt x="0" y="4399590"/>
                </a:moveTo>
                <a:lnTo>
                  <a:pt x="2556035" y="0"/>
                </a:lnTo>
                <a:lnTo>
                  <a:pt x="3023613" y="0"/>
                </a:lnTo>
                <a:lnTo>
                  <a:pt x="3023613" y="4399590"/>
                </a:lnTo>
                <a:close/>
              </a:path>
            </a:pathLst>
          </a:custGeom>
          <a:solidFill>
            <a:srgbClr val="B1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/>
              <a:t>       </a:t>
            </a: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5A0CF264-78E8-6841-A08A-63770BD73A9E}"/>
              </a:ext>
            </a:extLst>
          </p:cNvPr>
          <p:cNvSpPr/>
          <p:nvPr userDrawn="1"/>
        </p:nvSpPr>
        <p:spPr>
          <a:xfrm rot="16200000">
            <a:off x="10757474" y="687170"/>
            <a:ext cx="2121699" cy="747356"/>
          </a:xfrm>
          <a:custGeom>
            <a:avLst/>
            <a:gdLst>
              <a:gd name="connsiteX0" fmla="*/ 2121699 w 2121699"/>
              <a:gd name="connsiteY0" fmla="*/ 0 h 747356"/>
              <a:gd name="connsiteX1" fmla="*/ 2121699 w 2121699"/>
              <a:gd name="connsiteY1" fmla="*/ 747356 h 747356"/>
              <a:gd name="connsiteX2" fmla="*/ 0 w 2121699"/>
              <a:gd name="connsiteY2" fmla="*/ 747356 h 747356"/>
              <a:gd name="connsiteX3" fmla="*/ 416651 w 2121699"/>
              <a:gd name="connsiteY3" fmla="*/ 0 h 74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21699" h="747356">
                <a:moveTo>
                  <a:pt x="2121699" y="0"/>
                </a:moveTo>
                <a:lnTo>
                  <a:pt x="2121699" y="747356"/>
                </a:lnTo>
                <a:lnTo>
                  <a:pt x="0" y="747356"/>
                </a:lnTo>
                <a:lnTo>
                  <a:pt x="416651" y="0"/>
                </a:lnTo>
                <a:close/>
              </a:path>
            </a:pathLst>
          </a:custGeom>
          <a:solidFill>
            <a:srgbClr val="B1D0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872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E51475-52E6-45F5-91CB-167A5AEE5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F27F5-96F0-8945-AE57-A8B4EB944936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39CAD4-1E37-4F7B-8F41-D5C84888D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004306-2593-44F0-8C75-1F7BEF96C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67EA4-DCE3-FB49-A794-A4595EF63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04430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-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>
            <a:extLst>
              <a:ext uri="{FF2B5EF4-FFF2-40B4-BE49-F238E27FC236}">
                <a16:creationId xmlns:a16="http://schemas.microsoft.com/office/drawing/2014/main" id="{9F646EF1-A854-D948-8B35-3629377E56C8}"/>
              </a:ext>
            </a:extLst>
          </p:cNvPr>
          <p:cNvSpPr/>
          <p:nvPr userDrawn="1"/>
        </p:nvSpPr>
        <p:spPr>
          <a:xfrm>
            <a:off x="1" y="-1"/>
            <a:ext cx="12201359" cy="6874203"/>
          </a:xfrm>
          <a:custGeom>
            <a:avLst/>
            <a:gdLst>
              <a:gd name="connsiteX0" fmla="*/ 3013279 w 12201359"/>
              <a:gd name="connsiteY0" fmla="*/ 0 h 6874203"/>
              <a:gd name="connsiteX1" fmla="*/ 6369358 w 12201359"/>
              <a:gd name="connsiteY1" fmla="*/ 0 h 6874203"/>
              <a:gd name="connsiteX2" fmla="*/ 6369358 w 12201359"/>
              <a:gd name="connsiteY2" fmla="*/ 1 h 6874203"/>
              <a:gd name="connsiteX3" fmla="*/ 6687400 w 12201359"/>
              <a:gd name="connsiteY3" fmla="*/ 1 h 6874203"/>
              <a:gd name="connsiteX4" fmla="*/ 12201359 w 12201359"/>
              <a:gd name="connsiteY4" fmla="*/ 3274124 h 6874203"/>
              <a:gd name="connsiteX5" fmla="*/ 12201359 w 12201359"/>
              <a:gd name="connsiteY5" fmla="*/ 3453757 h 6874203"/>
              <a:gd name="connsiteX6" fmla="*/ 6642906 w 12201359"/>
              <a:gd name="connsiteY6" fmla="*/ 6874201 h 6874203"/>
              <a:gd name="connsiteX7" fmla="*/ 6169181 w 12201359"/>
              <a:gd name="connsiteY7" fmla="*/ 6874201 h 6874203"/>
              <a:gd name="connsiteX8" fmla="*/ 6169181 w 12201359"/>
              <a:gd name="connsiteY8" fmla="*/ 6874200 h 6874203"/>
              <a:gd name="connsiteX9" fmla="*/ 3013282 w 12201359"/>
              <a:gd name="connsiteY9" fmla="*/ 6874200 h 6874203"/>
              <a:gd name="connsiteX10" fmla="*/ 3013282 w 12201359"/>
              <a:gd name="connsiteY10" fmla="*/ 6874203 h 6874203"/>
              <a:gd name="connsiteX11" fmla="*/ 0 w 12201359"/>
              <a:gd name="connsiteY11" fmla="*/ 5158862 h 6874203"/>
              <a:gd name="connsiteX12" fmla="*/ 0 w 12201359"/>
              <a:gd name="connsiteY12" fmla="*/ 1715343 h 6874203"/>
              <a:gd name="connsiteX13" fmla="*/ 3013279 w 12201359"/>
              <a:gd name="connsiteY13" fmla="*/ 3 h 6874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201359" h="6874203">
                <a:moveTo>
                  <a:pt x="3013279" y="0"/>
                </a:moveTo>
                <a:lnTo>
                  <a:pt x="6369358" y="0"/>
                </a:lnTo>
                <a:lnTo>
                  <a:pt x="6369358" y="1"/>
                </a:lnTo>
                <a:lnTo>
                  <a:pt x="6687400" y="1"/>
                </a:lnTo>
                <a:lnTo>
                  <a:pt x="12201359" y="3274124"/>
                </a:lnTo>
                <a:lnTo>
                  <a:pt x="12201359" y="3453757"/>
                </a:lnTo>
                <a:lnTo>
                  <a:pt x="6642906" y="6874201"/>
                </a:lnTo>
                <a:lnTo>
                  <a:pt x="6169181" y="6874201"/>
                </a:lnTo>
                <a:lnTo>
                  <a:pt x="6169181" y="6874200"/>
                </a:lnTo>
                <a:lnTo>
                  <a:pt x="3013282" y="6874200"/>
                </a:lnTo>
                <a:lnTo>
                  <a:pt x="3013282" y="6874203"/>
                </a:lnTo>
                <a:lnTo>
                  <a:pt x="0" y="5158862"/>
                </a:lnTo>
                <a:lnTo>
                  <a:pt x="0" y="1715343"/>
                </a:lnTo>
                <a:lnTo>
                  <a:pt x="3013279" y="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68206" y="2523484"/>
            <a:ext cx="6948488" cy="298831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/>
              <a:t>Section subhead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1068206" y="1687335"/>
            <a:ext cx="86510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8206" y="1741335"/>
            <a:ext cx="6948488" cy="72814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4200" b="1">
                <a:solidFill>
                  <a:schemeClr val="bg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Breaker heading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t>‹#›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BC9D35F3-F38A-4B48-B445-8B71C27BBB05}"/>
              </a:ext>
            </a:extLst>
          </p:cNvPr>
          <p:cNvSpPr/>
          <p:nvPr userDrawn="1"/>
        </p:nvSpPr>
        <p:spPr>
          <a:xfrm>
            <a:off x="0" y="5116665"/>
            <a:ext cx="3013281" cy="1741335"/>
          </a:xfrm>
          <a:prstGeom prst="triangle">
            <a:avLst>
              <a:gd name="adj" fmla="val 204"/>
            </a:avLst>
          </a:prstGeom>
          <a:solidFill>
            <a:srgbClr val="1D6D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49CEB0A3-C9DB-A645-9ABD-D36ED51A0FA4}"/>
              </a:ext>
            </a:extLst>
          </p:cNvPr>
          <p:cNvSpPr/>
          <p:nvPr userDrawn="1"/>
        </p:nvSpPr>
        <p:spPr>
          <a:xfrm rot="10800000" flipH="1">
            <a:off x="0" y="0"/>
            <a:ext cx="3155902" cy="1825819"/>
          </a:xfrm>
          <a:prstGeom prst="triangle">
            <a:avLst>
              <a:gd name="adj" fmla="val 20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0C338501-D6A2-404C-B5AE-898883EAAC0E}"/>
              </a:ext>
            </a:extLst>
          </p:cNvPr>
          <p:cNvSpPr/>
          <p:nvPr userDrawn="1"/>
        </p:nvSpPr>
        <p:spPr>
          <a:xfrm flipH="1">
            <a:off x="6369360" y="3428999"/>
            <a:ext cx="5832000" cy="3445200"/>
          </a:xfrm>
          <a:prstGeom prst="triangle">
            <a:avLst>
              <a:gd name="adj" fmla="val 95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E85AD8FB-F082-4548-935A-2C5B222A8524}"/>
              </a:ext>
            </a:extLst>
          </p:cNvPr>
          <p:cNvSpPr/>
          <p:nvPr userDrawn="1"/>
        </p:nvSpPr>
        <p:spPr>
          <a:xfrm rot="10800000">
            <a:off x="6511981" y="0"/>
            <a:ext cx="5689379" cy="3429000"/>
          </a:xfrm>
          <a:prstGeom prst="triangle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808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eaker Heading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18371" y="1711753"/>
            <a:ext cx="4697598" cy="41146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/>
              <a:t>Section subhead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5663446" y="508246"/>
            <a:ext cx="86510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76030" y="539289"/>
            <a:ext cx="4639939" cy="9636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4800" b="1">
                <a:solidFill>
                  <a:schemeClr val="bg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Contents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t>‹#›</a:t>
            </a:fld>
            <a:endParaRPr lang="en-GB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063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, basic text one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A8BD04C-628D-A6FC-5E7B-3C0C239D727C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2708" y="2106000"/>
            <a:ext cx="7632000" cy="402644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add text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>
              <a:solidFill>
                <a:schemeClr val="accent6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90F54B7-F1AA-5040-98C1-A310CE49621B}"/>
              </a:ext>
            </a:extLst>
          </p:cNvPr>
          <p:cNvCxnSpPr/>
          <p:nvPr userDrawn="1"/>
        </p:nvCxnSpPr>
        <p:spPr>
          <a:xfrm>
            <a:off x="432000" y="324000"/>
            <a:ext cx="432118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8DBC015-AE36-B441-8EE5-292255869755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Icon&#10;&#10;Description automatically generated with medium confidence">
            <a:extLst>
              <a:ext uri="{FF2B5EF4-FFF2-40B4-BE49-F238E27FC236}">
                <a16:creationId xmlns:a16="http://schemas.microsoft.com/office/drawing/2014/main" id="{60D400AB-7090-AA49-8C7A-6D9296C316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413" y="6341795"/>
            <a:ext cx="376428" cy="3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91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9" Type="http://schemas.openxmlformats.org/officeDocument/2006/relationships/slideLayout" Target="../slideLayouts/slideLayout50.xml"/><Relationship Id="rId21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45.xml"/><Relationship Id="rId42" Type="http://schemas.openxmlformats.org/officeDocument/2006/relationships/slideLayout" Target="../slideLayouts/slideLayout53.xml"/><Relationship Id="rId47" Type="http://schemas.openxmlformats.org/officeDocument/2006/relationships/slideLayout" Target="../slideLayouts/slideLayout58.xml"/><Relationship Id="rId50" Type="http://schemas.openxmlformats.org/officeDocument/2006/relationships/slideLayout" Target="../slideLayouts/slideLayout61.xml"/><Relationship Id="rId55" Type="http://schemas.openxmlformats.org/officeDocument/2006/relationships/slideLayout" Target="../slideLayouts/slideLayout66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37" Type="http://schemas.openxmlformats.org/officeDocument/2006/relationships/slideLayout" Target="../slideLayouts/slideLayout48.xml"/><Relationship Id="rId40" Type="http://schemas.openxmlformats.org/officeDocument/2006/relationships/slideLayout" Target="../slideLayouts/slideLayout51.xml"/><Relationship Id="rId45" Type="http://schemas.openxmlformats.org/officeDocument/2006/relationships/slideLayout" Target="../slideLayouts/slideLayout56.xml"/><Relationship Id="rId53" Type="http://schemas.openxmlformats.org/officeDocument/2006/relationships/slideLayout" Target="../slideLayouts/slideLayout64.xml"/><Relationship Id="rId58" Type="http://schemas.openxmlformats.org/officeDocument/2006/relationships/slideLayout" Target="../slideLayouts/slideLayout69.xml"/><Relationship Id="rId5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35" Type="http://schemas.openxmlformats.org/officeDocument/2006/relationships/slideLayout" Target="../slideLayouts/slideLayout46.xml"/><Relationship Id="rId43" Type="http://schemas.openxmlformats.org/officeDocument/2006/relationships/slideLayout" Target="../slideLayouts/slideLayout54.xml"/><Relationship Id="rId48" Type="http://schemas.openxmlformats.org/officeDocument/2006/relationships/slideLayout" Target="../slideLayouts/slideLayout59.xml"/><Relationship Id="rId56" Type="http://schemas.openxmlformats.org/officeDocument/2006/relationships/slideLayout" Target="../slideLayouts/slideLayout67.xml"/><Relationship Id="rId8" Type="http://schemas.openxmlformats.org/officeDocument/2006/relationships/slideLayout" Target="../slideLayouts/slideLayout19.xml"/><Relationship Id="rId51" Type="http://schemas.openxmlformats.org/officeDocument/2006/relationships/slideLayout" Target="../slideLayouts/slideLayout62.xml"/><Relationship Id="rId3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slideLayout" Target="../slideLayouts/slideLayout44.xml"/><Relationship Id="rId38" Type="http://schemas.openxmlformats.org/officeDocument/2006/relationships/slideLayout" Target="../slideLayouts/slideLayout49.xml"/><Relationship Id="rId46" Type="http://schemas.openxmlformats.org/officeDocument/2006/relationships/slideLayout" Target="../slideLayouts/slideLayout57.xml"/><Relationship Id="rId59" Type="http://schemas.openxmlformats.org/officeDocument/2006/relationships/theme" Target="../theme/theme2.xml"/><Relationship Id="rId20" Type="http://schemas.openxmlformats.org/officeDocument/2006/relationships/slideLayout" Target="../slideLayouts/slideLayout31.xml"/><Relationship Id="rId41" Type="http://schemas.openxmlformats.org/officeDocument/2006/relationships/slideLayout" Target="../slideLayouts/slideLayout52.xml"/><Relationship Id="rId54" Type="http://schemas.openxmlformats.org/officeDocument/2006/relationships/slideLayout" Target="../slideLayouts/slideLayout65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36" Type="http://schemas.openxmlformats.org/officeDocument/2006/relationships/slideLayout" Target="../slideLayouts/slideLayout47.xml"/><Relationship Id="rId49" Type="http://schemas.openxmlformats.org/officeDocument/2006/relationships/slideLayout" Target="../slideLayouts/slideLayout60.xml"/><Relationship Id="rId57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21.xml"/><Relationship Id="rId31" Type="http://schemas.openxmlformats.org/officeDocument/2006/relationships/slideLayout" Target="../slideLayouts/slideLayout42.xml"/><Relationship Id="rId44" Type="http://schemas.openxmlformats.org/officeDocument/2006/relationships/slideLayout" Target="../slideLayouts/slideLayout55.xml"/><Relationship Id="rId52" Type="http://schemas.openxmlformats.org/officeDocument/2006/relationships/slideLayout" Target="../slideLayouts/slideLayout6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13" Type="http://schemas.openxmlformats.org/officeDocument/2006/relationships/slideLayout" Target="../slideLayouts/slideLayout82.xml"/><Relationship Id="rId18" Type="http://schemas.openxmlformats.org/officeDocument/2006/relationships/slideLayout" Target="../slideLayouts/slideLayout87.xml"/><Relationship Id="rId26" Type="http://schemas.openxmlformats.org/officeDocument/2006/relationships/slideLayout" Target="../slideLayouts/slideLayout95.xml"/><Relationship Id="rId3" Type="http://schemas.openxmlformats.org/officeDocument/2006/relationships/slideLayout" Target="../slideLayouts/slideLayout72.xml"/><Relationship Id="rId21" Type="http://schemas.openxmlformats.org/officeDocument/2006/relationships/slideLayout" Target="../slideLayouts/slideLayout90.xml"/><Relationship Id="rId7" Type="http://schemas.openxmlformats.org/officeDocument/2006/relationships/slideLayout" Target="../slideLayouts/slideLayout76.xml"/><Relationship Id="rId12" Type="http://schemas.openxmlformats.org/officeDocument/2006/relationships/slideLayout" Target="../slideLayouts/slideLayout81.xml"/><Relationship Id="rId17" Type="http://schemas.openxmlformats.org/officeDocument/2006/relationships/slideLayout" Target="../slideLayouts/slideLayout86.xml"/><Relationship Id="rId25" Type="http://schemas.openxmlformats.org/officeDocument/2006/relationships/slideLayout" Target="../slideLayouts/slideLayout94.xml"/><Relationship Id="rId2" Type="http://schemas.openxmlformats.org/officeDocument/2006/relationships/slideLayout" Target="../slideLayouts/slideLayout71.xml"/><Relationship Id="rId16" Type="http://schemas.openxmlformats.org/officeDocument/2006/relationships/slideLayout" Target="../slideLayouts/slideLayout85.xml"/><Relationship Id="rId20" Type="http://schemas.openxmlformats.org/officeDocument/2006/relationships/slideLayout" Target="../slideLayouts/slideLayout89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24" Type="http://schemas.openxmlformats.org/officeDocument/2006/relationships/slideLayout" Target="../slideLayouts/slideLayout93.xml"/><Relationship Id="rId5" Type="http://schemas.openxmlformats.org/officeDocument/2006/relationships/slideLayout" Target="../slideLayouts/slideLayout74.xml"/><Relationship Id="rId15" Type="http://schemas.openxmlformats.org/officeDocument/2006/relationships/slideLayout" Target="../slideLayouts/slideLayout84.xml"/><Relationship Id="rId23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79.xml"/><Relationship Id="rId19" Type="http://schemas.openxmlformats.org/officeDocument/2006/relationships/slideLayout" Target="../slideLayouts/slideLayout88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Relationship Id="rId14" Type="http://schemas.openxmlformats.org/officeDocument/2006/relationships/slideLayout" Target="../slideLayouts/slideLayout83.xml"/><Relationship Id="rId22" Type="http://schemas.openxmlformats.org/officeDocument/2006/relationships/slideLayout" Target="../slideLayouts/slideLayout91.xml"/><Relationship Id="rId27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08.xml"/><Relationship Id="rId18" Type="http://schemas.openxmlformats.org/officeDocument/2006/relationships/slideLayout" Target="../slideLayouts/slideLayout113.xml"/><Relationship Id="rId26" Type="http://schemas.openxmlformats.org/officeDocument/2006/relationships/slideLayout" Target="../slideLayouts/slideLayout121.xml"/><Relationship Id="rId39" Type="http://schemas.openxmlformats.org/officeDocument/2006/relationships/slideLayout" Target="../slideLayouts/slideLayout134.xml"/><Relationship Id="rId21" Type="http://schemas.openxmlformats.org/officeDocument/2006/relationships/slideLayout" Target="../slideLayouts/slideLayout116.xml"/><Relationship Id="rId34" Type="http://schemas.openxmlformats.org/officeDocument/2006/relationships/slideLayout" Target="../slideLayouts/slideLayout129.xml"/><Relationship Id="rId42" Type="http://schemas.openxmlformats.org/officeDocument/2006/relationships/slideLayout" Target="../slideLayouts/slideLayout137.xml"/><Relationship Id="rId47" Type="http://schemas.openxmlformats.org/officeDocument/2006/relationships/slideLayout" Target="../slideLayouts/slideLayout142.xml"/><Relationship Id="rId50" Type="http://schemas.openxmlformats.org/officeDocument/2006/relationships/slideLayout" Target="../slideLayouts/slideLayout145.xml"/><Relationship Id="rId7" Type="http://schemas.openxmlformats.org/officeDocument/2006/relationships/slideLayout" Target="../slideLayouts/slideLayout102.xml"/><Relationship Id="rId2" Type="http://schemas.openxmlformats.org/officeDocument/2006/relationships/slideLayout" Target="../slideLayouts/slideLayout97.xml"/><Relationship Id="rId16" Type="http://schemas.openxmlformats.org/officeDocument/2006/relationships/slideLayout" Target="../slideLayouts/slideLayout111.xml"/><Relationship Id="rId29" Type="http://schemas.openxmlformats.org/officeDocument/2006/relationships/slideLayout" Target="../slideLayouts/slideLayout124.xml"/><Relationship Id="rId11" Type="http://schemas.openxmlformats.org/officeDocument/2006/relationships/slideLayout" Target="../slideLayouts/slideLayout106.xml"/><Relationship Id="rId24" Type="http://schemas.openxmlformats.org/officeDocument/2006/relationships/slideLayout" Target="../slideLayouts/slideLayout119.xml"/><Relationship Id="rId32" Type="http://schemas.openxmlformats.org/officeDocument/2006/relationships/slideLayout" Target="../slideLayouts/slideLayout127.xml"/><Relationship Id="rId37" Type="http://schemas.openxmlformats.org/officeDocument/2006/relationships/slideLayout" Target="../slideLayouts/slideLayout132.xml"/><Relationship Id="rId40" Type="http://schemas.openxmlformats.org/officeDocument/2006/relationships/slideLayout" Target="../slideLayouts/slideLayout135.xml"/><Relationship Id="rId45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100.xml"/><Relationship Id="rId15" Type="http://schemas.openxmlformats.org/officeDocument/2006/relationships/slideLayout" Target="../slideLayouts/slideLayout110.xml"/><Relationship Id="rId23" Type="http://schemas.openxmlformats.org/officeDocument/2006/relationships/slideLayout" Target="../slideLayouts/slideLayout118.xml"/><Relationship Id="rId28" Type="http://schemas.openxmlformats.org/officeDocument/2006/relationships/slideLayout" Target="../slideLayouts/slideLayout123.xml"/><Relationship Id="rId36" Type="http://schemas.openxmlformats.org/officeDocument/2006/relationships/slideLayout" Target="../slideLayouts/slideLayout131.xml"/><Relationship Id="rId49" Type="http://schemas.openxmlformats.org/officeDocument/2006/relationships/slideLayout" Target="../slideLayouts/slideLayout144.xml"/><Relationship Id="rId10" Type="http://schemas.openxmlformats.org/officeDocument/2006/relationships/slideLayout" Target="../slideLayouts/slideLayout105.xml"/><Relationship Id="rId19" Type="http://schemas.openxmlformats.org/officeDocument/2006/relationships/slideLayout" Target="../slideLayouts/slideLayout114.xml"/><Relationship Id="rId31" Type="http://schemas.openxmlformats.org/officeDocument/2006/relationships/slideLayout" Target="../slideLayouts/slideLayout126.xml"/><Relationship Id="rId44" Type="http://schemas.openxmlformats.org/officeDocument/2006/relationships/slideLayout" Target="../slideLayouts/slideLayout139.xml"/><Relationship Id="rId4" Type="http://schemas.openxmlformats.org/officeDocument/2006/relationships/slideLayout" Target="../slideLayouts/slideLayout99.xml"/><Relationship Id="rId9" Type="http://schemas.openxmlformats.org/officeDocument/2006/relationships/slideLayout" Target="../slideLayouts/slideLayout104.xml"/><Relationship Id="rId14" Type="http://schemas.openxmlformats.org/officeDocument/2006/relationships/slideLayout" Target="../slideLayouts/slideLayout109.xml"/><Relationship Id="rId22" Type="http://schemas.openxmlformats.org/officeDocument/2006/relationships/slideLayout" Target="../slideLayouts/slideLayout117.xml"/><Relationship Id="rId27" Type="http://schemas.openxmlformats.org/officeDocument/2006/relationships/slideLayout" Target="../slideLayouts/slideLayout122.xml"/><Relationship Id="rId30" Type="http://schemas.openxmlformats.org/officeDocument/2006/relationships/slideLayout" Target="../slideLayouts/slideLayout125.xml"/><Relationship Id="rId35" Type="http://schemas.openxmlformats.org/officeDocument/2006/relationships/slideLayout" Target="../slideLayouts/slideLayout130.xml"/><Relationship Id="rId43" Type="http://schemas.openxmlformats.org/officeDocument/2006/relationships/slideLayout" Target="../slideLayouts/slideLayout138.xml"/><Relationship Id="rId48" Type="http://schemas.openxmlformats.org/officeDocument/2006/relationships/slideLayout" Target="../slideLayouts/slideLayout143.xml"/><Relationship Id="rId8" Type="http://schemas.openxmlformats.org/officeDocument/2006/relationships/slideLayout" Target="../slideLayouts/slideLayout103.xml"/><Relationship Id="rId51" Type="http://schemas.openxmlformats.org/officeDocument/2006/relationships/theme" Target="../theme/theme4.xml"/><Relationship Id="rId3" Type="http://schemas.openxmlformats.org/officeDocument/2006/relationships/slideLayout" Target="../slideLayouts/slideLayout98.xml"/><Relationship Id="rId12" Type="http://schemas.openxmlformats.org/officeDocument/2006/relationships/slideLayout" Target="../slideLayouts/slideLayout107.xml"/><Relationship Id="rId17" Type="http://schemas.openxmlformats.org/officeDocument/2006/relationships/slideLayout" Target="../slideLayouts/slideLayout112.xml"/><Relationship Id="rId25" Type="http://schemas.openxmlformats.org/officeDocument/2006/relationships/slideLayout" Target="../slideLayouts/slideLayout120.xml"/><Relationship Id="rId33" Type="http://schemas.openxmlformats.org/officeDocument/2006/relationships/slideLayout" Target="../slideLayouts/slideLayout128.xml"/><Relationship Id="rId38" Type="http://schemas.openxmlformats.org/officeDocument/2006/relationships/slideLayout" Target="../slideLayouts/slideLayout133.xml"/><Relationship Id="rId46" Type="http://schemas.openxmlformats.org/officeDocument/2006/relationships/slideLayout" Target="../slideLayouts/slideLayout141.xml"/><Relationship Id="rId20" Type="http://schemas.openxmlformats.org/officeDocument/2006/relationships/slideLayout" Target="../slideLayouts/slideLayout115.xml"/><Relationship Id="rId41" Type="http://schemas.openxmlformats.org/officeDocument/2006/relationships/slideLayout" Target="../slideLayouts/slideLayout136.xml"/><Relationship Id="rId1" Type="http://schemas.openxmlformats.org/officeDocument/2006/relationships/slideLayout" Target="../slideLayouts/slideLayout96.xml"/><Relationship Id="rId6" Type="http://schemas.openxmlformats.org/officeDocument/2006/relationships/slideLayout" Target="../slideLayouts/slideLayout10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CE947E-1F3C-4CE2-B205-42ACABCDF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187EB-CD8C-4429-80A8-057E397FF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8BCC8-525B-41FD-8646-596B1960C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574AD-8404-48D7-8DB8-BCC9125C3396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564A6-47BB-43DB-A152-9E15557601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3BD63-EE18-4132-8F91-68A0A2C0D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67EA4-DCE3-FB49-A794-A4595EF63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9076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6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  <p:sldLayoutId id="2147483853" r:id="rId17"/>
    <p:sldLayoutId id="2147483854" r:id="rId18"/>
    <p:sldLayoutId id="2147483855" r:id="rId19"/>
    <p:sldLayoutId id="2147483856" r:id="rId20"/>
    <p:sldLayoutId id="2147483857" r:id="rId21"/>
    <p:sldLayoutId id="2147483858" r:id="rId22"/>
    <p:sldLayoutId id="2147483859" r:id="rId23"/>
    <p:sldLayoutId id="2147483860" r:id="rId24"/>
    <p:sldLayoutId id="2147483861" r:id="rId25"/>
    <p:sldLayoutId id="2147483862" r:id="rId26"/>
    <p:sldLayoutId id="2147483863" r:id="rId27"/>
    <p:sldLayoutId id="2147483864" r:id="rId28"/>
    <p:sldLayoutId id="2147483865" r:id="rId29"/>
    <p:sldLayoutId id="2147483866" r:id="rId30"/>
    <p:sldLayoutId id="2147483867" r:id="rId31"/>
    <p:sldLayoutId id="2147483868" r:id="rId32"/>
    <p:sldLayoutId id="2147483869" r:id="rId33"/>
    <p:sldLayoutId id="2147483870" r:id="rId34"/>
    <p:sldLayoutId id="2147483871" r:id="rId35"/>
    <p:sldLayoutId id="2147483872" r:id="rId36"/>
    <p:sldLayoutId id="2147483873" r:id="rId37"/>
    <p:sldLayoutId id="2147483874" r:id="rId38"/>
    <p:sldLayoutId id="2147483875" r:id="rId39"/>
    <p:sldLayoutId id="2147483876" r:id="rId40"/>
    <p:sldLayoutId id="2147483877" r:id="rId41"/>
    <p:sldLayoutId id="2147483878" r:id="rId42"/>
    <p:sldLayoutId id="2147483879" r:id="rId43"/>
    <p:sldLayoutId id="2147483880" r:id="rId44"/>
    <p:sldLayoutId id="2147483881" r:id="rId45"/>
    <p:sldLayoutId id="2147483882" r:id="rId46"/>
    <p:sldLayoutId id="2147483883" r:id="rId47"/>
    <p:sldLayoutId id="2147483884" r:id="rId48"/>
    <p:sldLayoutId id="2147483885" r:id="rId49"/>
    <p:sldLayoutId id="2147483886" r:id="rId50"/>
    <p:sldLayoutId id="2147483887" r:id="rId51"/>
    <p:sldLayoutId id="2147483888" r:id="rId52"/>
    <p:sldLayoutId id="2147483889" r:id="rId53"/>
    <p:sldLayoutId id="2147483899" r:id="rId54"/>
    <p:sldLayoutId id="2147483920" r:id="rId55"/>
    <p:sldLayoutId id="2147483923" r:id="rId56"/>
    <p:sldLayoutId id="2147483925" r:id="rId57"/>
    <p:sldLayoutId id="2147483926" r:id="rId58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CE947E-1F3C-4CE2-B205-42ACABCDF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187EB-CD8C-4429-80A8-057E397FF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8BCC8-525B-41FD-8646-596B1960C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574AD-8404-48D7-8DB8-BCC9125C3396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564A6-47BB-43DB-A152-9E15557601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3BD63-EE18-4132-8F91-68A0A2C0D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67EA4-DCE3-FB49-A794-A4595EF63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0448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5" r:id="rId1"/>
    <p:sldLayoutId id="2147483817" r:id="rId2"/>
    <p:sldLayoutId id="2147483833" r:id="rId3"/>
    <p:sldLayoutId id="2147483834" r:id="rId4"/>
    <p:sldLayoutId id="2147483828" r:id="rId5"/>
    <p:sldLayoutId id="2147483826" r:id="rId6"/>
    <p:sldLayoutId id="2147483827" r:id="rId7"/>
    <p:sldLayoutId id="2147483789" r:id="rId8"/>
    <p:sldLayoutId id="2147483818" r:id="rId9"/>
    <p:sldLayoutId id="2147483813" r:id="rId10"/>
    <p:sldLayoutId id="2147483814" r:id="rId11"/>
    <p:sldLayoutId id="2147483815" r:id="rId12"/>
    <p:sldLayoutId id="2147483719" r:id="rId13"/>
    <p:sldLayoutId id="2147483803" r:id="rId14"/>
    <p:sldLayoutId id="2147483823" r:id="rId15"/>
    <p:sldLayoutId id="2147483824" r:id="rId16"/>
    <p:sldLayoutId id="2147483821" r:id="rId17"/>
    <p:sldLayoutId id="2147483822" r:id="rId18"/>
    <p:sldLayoutId id="2147483825" r:id="rId19"/>
    <p:sldLayoutId id="2147483806" r:id="rId20"/>
    <p:sldLayoutId id="2147483690" r:id="rId21"/>
    <p:sldLayoutId id="2147483762" r:id="rId22"/>
    <p:sldLayoutId id="2147483747" r:id="rId23"/>
    <p:sldLayoutId id="2147483760" r:id="rId24"/>
    <p:sldLayoutId id="2147483714" r:id="rId25"/>
    <p:sldLayoutId id="2147483832" r:id="rId26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CE947E-1F3C-4CE2-B205-42ACABCDF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187EB-CD8C-4429-80A8-057E397FF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8BCC8-525B-41FD-8646-596B1960C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574AD-8404-48D7-8DB8-BCC9125C3396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564A6-47BB-43DB-A152-9E15557601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3BD63-EE18-4132-8F91-68A0A2C0D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67EA4-DCE3-FB49-A794-A4595EF63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9076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  <p:sldLayoutId id="2147483939" r:id="rId12"/>
    <p:sldLayoutId id="2147483940" r:id="rId13"/>
    <p:sldLayoutId id="2147483941" r:id="rId14"/>
    <p:sldLayoutId id="2147483942" r:id="rId15"/>
    <p:sldLayoutId id="2147483943" r:id="rId16"/>
    <p:sldLayoutId id="2147483944" r:id="rId17"/>
    <p:sldLayoutId id="2147483945" r:id="rId18"/>
    <p:sldLayoutId id="2147483946" r:id="rId19"/>
    <p:sldLayoutId id="2147483947" r:id="rId20"/>
    <p:sldLayoutId id="2147483948" r:id="rId21"/>
    <p:sldLayoutId id="2147483949" r:id="rId22"/>
    <p:sldLayoutId id="2147483950" r:id="rId23"/>
    <p:sldLayoutId id="2147483951" r:id="rId24"/>
    <p:sldLayoutId id="2147483952" r:id="rId25"/>
    <p:sldLayoutId id="2147483953" r:id="rId26"/>
    <p:sldLayoutId id="2147483954" r:id="rId27"/>
    <p:sldLayoutId id="2147483955" r:id="rId28"/>
    <p:sldLayoutId id="2147483956" r:id="rId29"/>
    <p:sldLayoutId id="2147483957" r:id="rId30"/>
    <p:sldLayoutId id="2147483958" r:id="rId31"/>
    <p:sldLayoutId id="2147483959" r:id="rId32"/>
    <p:sldLayoutId id="2147483960" r:id="rId33"/>
    <p:sldLayoutId id="2147483961" r:id="rId34"/>
    <p:sldLayoutId id="2147483962" r:id="rId35"/>
    <p:sldLayoutId id="2147483963" r:id="rId36"/>
    <p:sldLayoutId id="2147483964" r:id="rId37"/>
    <p:sldLayoutId id="2147483965" r:id="rId38"/>
    <p:sldLayoutId id="2147483966" r:id="rId39"/>
    <p:sldLayoutId id="2147483967" r:id="rId40"/>
    <p:sldLayoutId id="2147483968" r:id="rId41"/>
    <p:sldLayoutId id="2147483969" r:id="rId42"/>
    <p:sldLayoutId id="2147483970" r:id="rId43"/>
    <p:sldLayoutId id="2147483971" r:id="rId44"/>
    <p:sldLayoutId id="2147483972" r:id="rId45"/>
    <p:sldLayoutId id="2147483973" r:id="rId46"/>
    <p:sldLayoutId id="2147483974" r:id="rId47"/>
    <p:sldLayoutId id="2147483975" r:id="rId48"/>
    <p:sldLayoutId id="2147483976" r:id="rId49"/>
    <p:sldLayoutId id="2147483977" r:id="rId50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499A9-ADAE-F54A-B49E-F294E7BCE9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00" y="2289835"/>
            <a:ext cx="9723474" cy="1409314"/>
          </a:xfrm>
        </p:spPr>
        <p:txBody>
          <a:bodyPr/>
          <a:lstStyle/>
          <a:p>
            <a:r>
              <a:rPr lang="en-GB" dirty="0"/>
              <a:t>Independent School Nurses </a:t>
            </a:r>
            <a:r>
              <a:rPr lang="en-GB" dirty="0" err="1"/>
              <a:t>NHSmail</a:t>
            </a:r>
            <a:r>
              <a:rPr lang="en-GB" dirty="0"/>
              <a:t> Rollout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B96998-8BA0-CF4D-B57F-DEBCAD1141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000" y="4025669"/>
            <a:ext cx="7973051" cy="1024967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en-GB" b="1" dirty="0"/>
              <a:t>Pilot Evaluation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4F63B5F-2944-6B41-9332-74DB2CCA6F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5723107"/>
            <a:ext cx="6259513" cy="592674"/>
          </a:xfrm>
        </p:spPr>
        <p:txBody>
          <a:bodyPr vert="horz" lIns="0" tIns="0" rIns="0" bIns="0" rtlCol="0" anchor="t"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GB" dirty="0"/>
              <a:t>Presented by:</a:t>
            </a:r>
            <a:br>
              <a:rPr lang="en-GB" dirty="0"/>
            </a:br>
            <a:r>
              <a:rPr lang="en-GB" b="1" dirty="0">
                <a:cs typeface="Arial"/>
              </a:rPr>
              <a:t>Gabby Rice, Project Manager, </a:t>
            </a:r>
            <a:r>
              <a:rPr lang="en-GB" b="1" dirty="0" err="1">
                <a:cs typeface="Arial"/>
              </a:rPr>
              <a:t>NHSmail</a:t>
            </a:r>
            <a:r>
              <a:rPr lang="en-GB" b="1" dirty="0">
                <a:cs typeface="Arial"/>
              </a:rPr>
              <a:t> Centre of Excellence</a:t>
            </a:r>
            <a:endParaRPr lang="en-GB" dirty="0">
              <a:cs typeface="Arial"/>
            </a:endParaRPr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E9B56D5A-4656-B935-37DD-8392C86DD309}"/>
              </a:ext>
            </a:extLst>
          </p:cNvPr>
          <p:cNvSpPr txBox="1">
            <a:spLocks/>
          </p:cNvSpPr>
          <p:nvPr/>
        </p:nvSpPr>
        <p:spPr>
          <a:xfrm>
            <a:off x="432000" y="4021531"/>
            <a:ext cx="6259513" cy="592674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5718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71437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081087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143827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endParaRPr lang="en-GB" sz="20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1182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960A56-2926-DF64-8F94-E27B2510B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>
                <a:cs typeface="Arial"/>
              </a:rPr>
              <a:t>ISN Pilot Evaluation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2B701D-2E03-C1DB-F238-5C3772B7650A}"/>
              </a:ext>
            </a:extLst>
          </p:cNvPr>
          <p:cNvSpPr txBox="1"/>
          <p:nvPr/>
        </p:nvSpPr>
        <p:spPr>
          <a:xfrm>
            <a:off x="638735" y="1620371"/>
            <a:ext cx="114549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43 participants from Surrey and Hampshire took part in the ISN </a:t>
            </a:r>
            <a:r>
              <a:rPr lang="en-GB" err="1"/>
              <a:t>NHSmail</a:t>
            </a:r>
            <a:r>
              <a:rPr lang="en-GB"/>
              <a:t> pilot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June – October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Data was gathered at the start (baseline) and end of the pilot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Key areas of interest: safeguarding, increasing clinical efficiency, engagement/visibility with NHS colleagues</a:t>
            </a:r>
          </a:p>
        </p:txBody>
      </p:sp>
    </p:spTree>
    <p:extLst>
      <p:ext uri="{BB962C8B-B14F-4D97-AF65-F5344CB8AC3E}">
        <p14:creationId xmlns:p14="http://schemas.microsoft.com/office/powerpoint/2010/main" val="3688373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01374-92F1-5341-D7EB-260E1CC2D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Increasing clinical efficiency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35D62-8D8E-D560-1028-69688BE87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293" y="1539147"/>
            <a:ext cx="10772927" cy="4593296"/>
          </a:xfrm>
        </p:spPr>
        <p:txBody>
          <a:bodyPr vert="horz" lIns="0" tIns="0" rIns="0" bIns="0" rtlCol="0" anchor="t">
            <a:normAutofit/>
          </a:bodyPr>
          <a:lstStyle/>
          <a:p>
            <a:pPr marL="342900" indent="-342900">
              <a:buFontTx/>
              <a:buChar char="-"/>
            </a:pPr>
            <a:r>
              <a:rPr lang="en-GB" dirty="0"/>
              <a:t>How often do you send/receive an email from an NHS.net address?</a:t>
            </a:r>
          </a:p>
          <a:p>
            <a:pPr marL="342900" indent="-342900">
              <a:buFontTx/>
              <a:buChar char="-"/>
            </a:pPr>
            <a:endParaRPr lang="en-GB"/>
          </a:p>
          <a:p>
            <a:pPr marL="342900" indent="-342900">
              <a:buFontTx/>
              <a:buChar char="-"/>
            </a:pPr>
            <a:endParaRPr lang="en-GB"/>
          </a:p>
          <a:p>
            <a:pPr marL="342900" indent="-342900">
              <a:buFontTx/>
              <a:buChar char="-"/>
            </a:pPr>
            <a:endParaRPr lang="en-GB">
              <a:cs typeface="Arial" panose="020B0604020202020204"/>
            </a:endParaRPr>
          </a:p>
          <a:p>
            <a:pPr marL="342900" indent="-342900">
              <a:buFontTx/>
              <a:buChar char="-"/>
            </a:pPr>
            <a:endParaRPr lang="en-GB"/>
          </a:p>
          <a:p>
            <a:pPr marL="342900" indent="-342900">
              <a:buFontTx/>
              <a:buChar char="-"/>
            </a:pPr>
            <a:endParaRPr lang="en-GB"/>
          </a:p>
          <a:p>
            <a:pPr marL="342900" indent="-342900">
              <a:buFontTx/>
              <a:buChar char="-"/>
            </a:pPr>
            <a:r>
              <a:rPr lang="en-GB" dirty="0"/>
              <a:t>Roughly how many discharge letters/outpatient clinic letters have you received from a hospital in the last 12 months? </a:t>
            </a:r>
            <a:r>
              <a:rPr lang="en-GB" b="1" dirty="0" err="1"/>
              <a:t>Avg</a:t>
            </a:r>
            <a:r>
              <a:rPr lang="en-GB" b="1" dirty="0"/>
              <a:t> 20.5</a:t>
            </a:r>
            <a:endParaRPr lang="en-GB" dirty="0">
              <a:cs typeface="Arial"/>
            </a:endParaRPr>
          </a:p>
          <a:p>
            <a:pPr marL="342900" indent="-342900">
              <a:buFontTx/>
              <a:buChar char="-"/>
            </a:pPr>
            <a:r>
              <a:rPr lang="en-GB" dirty="0"/>
              <a:t>Through which method did you receive the discharge/outpatient clinic letters? </a:t>
            </a:r>
            <a:r>
              <a:rPr lang="en-GB" b="1" dirty="0"/>
              <a:t>Pre-pilot: predominantly by post/hand-delivered</a:t>
            </a:r>
            <a:endParaRPr lang="en-GB" dirty="0"/>
          </a:p>
        </p:txBody>
      </p:sp>
      <p:pic>
        <p:nvPicPr>
          <p:cNvPr id="4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FE87DD1-15E7-8619-E83B-BE7B608051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2768" y="2198489"/>
            <a:ext cx="6227955" cy="1522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424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ACE45-75B6-2665-4F4D-9D1F3E8AA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Engagement and visibility within the NHS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14101-B3EC-8972-B84E-D5827E571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293" y="1436927"/>
            <a:ext cx="7613415" cy="4695516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en-GB"/>
              <a:t>How visible do you feel to the NHS as a clinical professional?</a:t>
            </a:r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>
              <a:cs typeface="Arial" panose="020B0604020202020204"/>
            </a:endParaRPr>
          </a:p>
          <a:p>
            <a:r>
              <a:rPr lang="en-GB"/>
              <a:t>Use of the global email address book:</a:t>
            </a:r>
          </a:p>
        </p:txBody>
      </p:sp>
      <p:pic>
        <p:nvPicPr>
          <p:cNvPr id="4" name="Picture 4" descr="Table&#10;&#10;Description automatically generated">
            <a:extLst>
              <a:ext uri="{FF2B5EF4-FFF2-40B4-BE49-F238E27FC236}">
                <a16:creationId xmlns:a16="http://schemas.microsoft.com/office/drawing/2014/main" id="{23202077-72B6-4EB8-5905-707D04220C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376" y="2069435"/>
            <a:ext cx="5568174" cy="1511084"/>
          </a:xfrm>
          <a:prstGeom prst="rect">
            <a:avLst/>
          </a:prstGeom>
        </p:spPr>
      </p:pic>
      <p:pic>
        <p:nvPicPr>
          <p:cNvPr id="5" name="Picture 5" descr="A picture containing scatter chart&#10;&#10;Description automatically generated">
            <a:extLst>
              <a:ext uri="{FF2B5EF4-FFF2-40B4-BE49-F238E27FC236}">
                <a16:creationId xmlns:a16="http://schemas.microsoft.com/office/drawing/2014/main" id="{7D9BFABD-E824-B976-CC24-9CEA760F86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938" y="4307614"/>
            <a:ext cx="5977053" cy="1420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932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F779D-FE4E-3C3F-F155-51C98DD05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Safeguarding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A1D12-F434-4C6D-1DFB-00C2A6FFD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415778"/>
            <a:ext cx="7632000" cy="4026443"/>
          </a:xfrm>
        </p:spPr>
        <p:txBody>
          <a:bodyPr vert="horz" lIns="0" tIns="0" rIns="0" bIns="0" rtlCol="0" anchor="t">
            <a:normAutofit/>
          </a:bodyPr>
          <a:lstStyle/>
          <a:p>
            <a:pPr marL="342900" indent="-342900">
              <a:buFontTx/>
              <a:buChar char="-"/>
            </a:pPr>
            <a:r>
              <a:rPr lang="en-GB"/>
              <a:t>Do you think that safeguarding risks have reduced by having access to a NHS.net email address?</a:t>
            </a:r>
          </a:p>
          <a:p>
            <a:pPr marL="342900" indent="-342900">
              <a:buFontTx/>
              <a:buChar char="-"/>
            </a:pPr>
            <a:endParaRPr lang="en-GB"/>
          </a:p>
          <a:p>
            <a:pPr marL="342900" indent="-342900">
              <a:buFontTx/>
              <a:buChar char="-"/>
            </a:pPr>
            <a:endParaRPr lang="en-GB"/>
          </a:p>
          <a:p>
            <a:pPr marL="342900" indent="-342900">
              <a:buFontTx/>
              <a:buChar char="-"/>
            </a:pPr>
            <a:endParaRPr lang="en-GB">
              <a:cs typeface="Arial" panose="020B0604020202020204"/>
            </a:endParaRPr>
          </a:p>
          <a:p>
            <a:pPr marL="342900" indent="-342900">
              <a:buFontTx/>
              <a:buChar char="-"/>
            </a:pPr>
            <a:endParaRPr lang="en-GB"/>
          </a:p>
          <a:p>
            <a:pPr marL="342900" indent="-342900">
              <a:buFontTx/>
              <a:buChar char="-"/>
            </a:pPr>
            <a:endParaRPr lang="en-GB"/>
          </a:p>
          <a:p>
            <a:pPr marL="342900" indent="-342900">
              <a:buFontTx/>
              <a:buChar char="-"/>
            </a:pPr>
            <a:endParaRPr lang="en-GB"/>
          </a:p>
          <a:p>
            <a:pPr marL="342900" indent="-342900">
              <a:buFontTx/>
              <a:buChar char="-"/>
            </a:pPr>
            <a:r>
              <a:rPr lang="en-GB"/>
              <a:t>Examples of significantly decreased safeguarding risks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99775C-608A-05E2-5CAC-A3675C68E881}"/>
              </a:ext>
            </a:extLst>
          </p:cNvPr>
          <p:cNvSpPr txBox="1"/>
          <p:nvPr/>
        </p:nvSpPr>
        <p:spPr>
          <a:xfrm>
            <a:off x="532338" y="5165766"/>
            <a:ext cx="11371534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i="1">
                <a:cs typeface="Arial"/>
              </a:rPr>
              <a:t>"[I have been] able to discuss issues of self-harm and suicidal intent with the relevant mental health professionals"</a:t>
            </a:r>
          </a:p>
          <a:p>
            <a:r>
              <a:rPr lang="en-GB" i="1">
                <a:cs typeface="Arial"/>
              </a:rPr>
              <a:t>"Liaising with other health professionals using </a:t>
            </a:r>
            <a:r>
              <a:rPr lang="en-GB" i="1" err="1">
                <a:cs typeface="Arial"/>
              </a:rPr>
              <a:t>NHSmail</a:t>
            </a:r>
            <a:r>
              <a:rPr lang="en-GB" i="1">
                <a:cs typeface="Arial"/>
              </a:rPr>
              <a:t> regarding the health concerns of a pupil makes it easier to follow up and it is instant. You aren't waiting for a reply to a phone call or letter"</a:t>
            </a:r>
          </a:p>
        </p:txBody>
      </p:sp>
      <p:pic>
        <p:nvPicPr>
          <p:cNvPr id="6" name="Picture 6" descr="A picture containing table&#10;&#10;Description automatically generated">
            <a:extLst>
              <a:ext uri="{FF2B5EF4-FFF2-40B4-BE49-F238E27FC236}">
                <a16:creationId xmlns:a16="http://schemas.microsoft.com/office/drawing/2014/main" id="{1B785A1F-30D3-3AFF-44C5-FF2775A139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498" y="2456603"/>
            <a:ext cx="6488151" cy="1749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310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04850-F709-9372-10B5-6C9136C91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Arial"/>
              </a:rPr>
              <a:t>Q: What are your main takeaways from the pilot?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F62BD-0FAD-A087-6457-30A0EC85D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292" y="1630987"/>
            <a:ext cx="11293558" cy="4026443"/>
          </a:xfrm>
        </p:spPr>
        <p:txBody>
          <a:bodyPr vert="horz" lIns="0" tIns="0" rIns="0" bIns="0" rtlCol="0" anchor="t">
            <a:normAutofit/>
          </a:bodyPr>
          <a:lstStyle/>
          <a:p>
            <a:pPr marL="342900" indent="-342900">
              <a:buChar char="•"/>
            </a:pPr>
            <a:r>
              <a:rPr lang="en-GB" sz="1800">
                <a:cs typeface="Arial"/>
              </a:rPr>
              <a:t>"Fantastic to have NHS email for clinical emails and communicating with other health professionals"</a:t>
            </a:r>
          </a:p>
          <a:p>
            <a:pPr marL="342900" indent="-342900">
              <a:buChar char="•"/>
            </a:pPr>
            <a:r>
              <a:rPr lang="en-GB" sz="1800">
                <a:cs typeface="Arial"/>
              </a:rPr>
              <a:t>"</a:t>
            </a:r>
            <a:r>
              <a:rPr lang="en-GB" sz="1800" b="1">
                <a:cs typeface="Arial"/>
              </a:rPr>
              <a:t>Easier access to important paperwork</a:t>
            </a:r>
            <a:r>
              <a:rPr lang="en-GB" sz="1800">
                <a:cs typeface="Arial"/>
              </a:rPr>
              <a:t> and better communication with professionals"</a:t>
            </a:r>
          </a:p>
          <a:p>
            <a:pPr marL="342900" indent="-342900">
              <a:buChar char="•"/>
            </a:pPr>
            <a:r>
              <a:rPr lang="en-GB" sz="1800">
                <a:cs typeface="Arial"/>
              </a:rPr>
              <a:t>"It has made </a:t>
            </a:r>
            <a:r>
              <a:rPr lang="en-GB" sz="1800" b="1">
                <a:cs typeface="Arial"/>
              </a:rPr>
              <a:t>information sharing</a:t>
            </a:r>
            <a:r>
              <a:rPr lang="en-GB" sz="1800">
                <a:cs typeface="Arial"/>
              </a:rPr>
              <a:t> </a:t>
            </a:r>
            <a:r>
              <a:rPr lang="en-GB" sz="1800" b="1">
                <a:cs typeface="Arial"/>
              </a:rPr>
              <a:t>quicker and safer</a:t>
            </a:r>
            <a:r>
              <a:rPr lang="en-GB" sz="1800">
                <a:cs typeface="Arial"/>
              </a:rPr>
              <a:t>"</a:t>
            </a:r>
          </a:p>
          <a:p>
            <a:pPr marL="342900" indent="-342900">
              <a:buChar char="•"/>
            </a:pPr>
            <a:r>
              <a:rPr lang="en-GB" sz="1800">
                <a:cs typeface="Arial"/>
              </a:rPr>
              <a:t>"[I have been] able to </a:t>
            </a:r>
            <a:r>
              <a:rPr lang="en-GB" sz="1800" b="1">
                <a:cs typeface="Arial"/>
              </a:rPr>
              <a:t>access care plans immediately</a:t>
            </a:r>
            <a:r>
              <a:rPr lang="en-GB" sz="1800">
                <a:cs typeface="Arial"/>
              </a:rPr>
              <a:t>, especially from NHS diabetes and epilepsy teams"</a:t>
            </a:r>
          </a:p>
          <a:p>
            <a:pPr marL="342900" indent="-342900">
              <a:buChar char="•"/>
            </a:pPr>
            <a:r>
              <a:rPr lang="en-GB" sz="1800">
                <a:cs typeface="Arial"/>
              </a:rPr>
              <a:t>"Other healthcare professionals are </a:t>
            </a:r>
            <a:r>
              <a:rPr lang="en-GB" sz="1800" b="1">
                <a:cs typeface="Arial"/>
              </a:rPr>
              <a:t>more likely to send us information</a:t>
            </a:r>
            <a:r>
              <a:rPr lang="en-GB" sz="1800">
                <a:cs typeface="Arial"/>
              </a:rPr>
              <a:t> if the email channel is secure"</a:t>
            </a:r>
          </a:p>
        </p:txBody>
      </p:sp>
    </p:spTree>
    <p:extLst>
      <p:ext uri="{BB962C8B-B14F-4D97-AF65-F5344CB8AC3E}">
        <p14:creationId xmlns:p14="http://schemas.microsoft.com/office/powerpoint/2010/main" val="1125699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288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NHSD-Refresh-Theme-NOV1120B">
  <a:themeElements>
    <a:clrScheme name="NHSD-REFRESH-NOV1120A">
      <a:dk1>
        <a:srgbClr val="FFFFFF"/>
      </a:dk1>
      <a:lt1>
        <a:srgbClr val="231F20"/>
      </a:lt1>
      <a:dk2>
        <a:srgbClr val="0072CE"/>
      </a:dk2>
      <a:lt2>
        <a:srgbClr val="E8EDEE"/>
      </a:lt2>
      <a:accent1>
        <a:srgbClr val="005EB8"/>
      </a:accent1>
      <a:accent2>
        <a:srgbClr val="919EA8"/>
      </a:accent2>
      <a:accent3>
        <a:srgbClr val="DDE1E4"/>
      </a:accent3>
      <a:accent4>
        <a:srgbClr val="003087"/>
      </a:accent4>
      <a:accent5>
        <a:srgbClr val="99C7EB"/>
      </a:accent5>
      <a:accent6>
        <a:srgbClr val="425563"/>
      </a:accent6>
      <a:hlink>
        <a:srgbClr val="005EB8"/>
      </a:hlink>
      <a:folHlink>
        <a:srgbClr val="00308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HSD-PPT-Template-Refresh_MAR2021" id="{A46CC0DB-7AF5-4FA4-A8F9-B1CA1A6CCEFB}" vid="{866C0C3E-1B9A-4B55-B7BF-85239926334D}"/>
    </a:ext>
  </a:extLst>
</a:theme>
</file>

<file path=ppt/theme/theme3.xml><?xml version="1.0" encoding="utf-8"?>
<a:theme xmlns:a="http://schemas.openxmlformats.org/drawingml/2006/main" name="NHSD-Refresh-Theme-NOV1120B">
  <a:themeElements>
    <a:clrScheme name="NHSD-REFRESH-NOV1120A">
      <a:dk1>
        <a:srgbClr val="FFFFFF"/>
      </a:dk1>
      <a:lt1>
        <a:srgbClr val="231F20"/>
      </a:lt1>
      <a:dk2>
        <a:srgbClr val="0072CE"/>
      </a:dk2>
      <a:lt2>
        <a:srgbClr val="E8EDEE"/>
      </a:lt2>
      <a:accent1>
        <a:srgbClr val="005EB8"/>
      </a:accent1>
      <a:accent2>
        <a:srgbClr val="919EA8"/>
      </a:accent2>
      <a:accent3>
        <a:srgbClr val="DDE1E4"/>
      </a:accent3>
      <a:accent4>
        <a:srgbClr val="003087"/>
      </a:accent4>
      <a:accent5>
        <a:srgbClr val="99C7EB"/>
      </a:accent5>
      <a:accent6>
        <a:srgbClr val="425563"/>
      </a:accent6>
      <a:hlink>
        <a:srgbClr val="005EB8"/>
      </a:hlink>
      <a:folHlink>
        <a:srgbClr val="00308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HS-PPT-Template-JAN2023" id="{C7A3CD00-52DA-4C6D-8273-68D1A0461E9F}" vid="{D9D82DF9-4079-4975-8D95-0E70F65BF010}"/>
    </a:ext>
  </a:extLst>
</a:theme>
</file>

<file path=ppt/theme/theme4.xml><?xml version="1.0" encoding="utf-8"?>
<a:theme xmlns:a="http://schemas.openxmlformats.org/drawingml/2006/main" name="1_NHSD-Refresh-Theme-NOV1120B">
  <a:themeElements>
    <a:clrScheme name="NHSD-REFRESH-NOV1120A">
      <a:dk1>
        <a:srgbClr val="FFFFFF"/>
      </a:dk1>
      <a:lt1>
        <a:srgbClr val="231F20"/>
      </a:lt1>
      <a:dk2>
        <a:srgbClr val="0072CE"/>
      </a:dk2>
      <a:lt2>
        <a:srgbClr val="E8EDEE"/>
      </a:lt2>
      <a:accent1>
        <a:srgbClr val="005EB8"/>
      </a:accent1>
      <a:accent2>
        <a:srgbClr val="919EA8"/>
      </a:accent2>
      <a:accent3>
        <a:srgbClr val="DDE1E4"/>
      </a:accent3>
      <a:accent4>
        <a:srgbClr val="003087"/>
      </a:accent4>
      <a:accent5>
        <a:srgbClr val="99C7EB"/>
      </a:accent5>
      <a:accent6>
        <a:srgbClr val="425563"/>
      </a:accent6>
      <a:hlink>
        <a:srgbClr val="005EB8"/>
      </a:hlink>
      <a:folHlink>
        <a:srgbClr val="00308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HS-PPT-Template-JAN2023" id="{C7A3CD00-52DA-4C6D-8273-68D1A0461E9F}" vid="{2D677966-9C64-44DB-ACBB-353BBC2AA148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0B5A014256214EBB18A2D36D705051" ma:contentTypeVersion="21" ma:contentTypeDescription="Create a new document." ma:contentTypeScope="" ma:versionID="ae20ab7bfb30632cac7c2dfb87821d61">
  <xsd:schema xmlns:xsd="http://www.w3.org/2001/XMLSchema" xmlns:xs="http://www.w3.org/2001/XMLSchema" xmlns:p="http://schemas.microsoft.com/office/2006/metadata/properties" xmlns:ns1="http://schemas.microsoft.com/sharepoint/v3" xmlns:ns2="600b4532-1a56-4543-b3f3-59b538c5e59d" xmlns:ns3="b9d744c8-345a-49db-9bdf-e78e85d3072a" targetNamespace="http://schemas.microsoft.com/office/2006/metadata/properties" ma:root="true" ma:fieldsID="8a622c559399e8e938dfda8a33b261f2" ns1:_="" ns2:_="" ns3:_="">
    <xsd:import namespace="http://schemas.microsoft.com/sharepoint/v3"/>
    <xsd:import namespace="600b4532-1a56-4543-b3f3-59b538c5e59d"/>
    <xsd:import namespace="b9d744c8-345a-49db-9bdf-e78e85d307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0b4532-1a56-4543-b3f3-59b538c5e5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_Flow_SignoffStatus" ma:index="22" nillable="true" ma:displayName="Sign-off status" ma:internalName="Sign_x002d_off_x0020_status">
      <xsd:simpleType>
        <xsd:restriction base="dms:Text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d744c8-345a-49db-9bdf-e78e85d3072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94303ce5-769d-4e20-89df-799d32f9830e}" ma:internalName="TaxCatchAll" ma:showField="CatchAllData" ma:web="b9d744c8-345a-49db-9bdf-e78e85d307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b9d744c8-345a-49db-9bdf-e78e85d3072a" xsi:nil="true"/>
    <_ip_UnifiedCompliancePolicyProperties xmlns="http://schemas.microsoft.com/sharepoint/v3" xsi:nil="true"/>
    <lcf76f155ced4ddcb4097134ff3c332f xmlns="600b4532-1a56-4543-b3f3-59b538c5e59d">
      <Terms xmlns="http://schemas.microsoft.com/office/infopath/2007/PartnerControls"/>
    </lcf76f155ced4ddcb4097134ff3c332f>
    <_Flow_SignoffStatus xmlns="600b4532-1a56-4543-b3f3-59b538c5e59d" xsi:nil="true"/>
  </documentManagement>
</p:properties>
</file>

<file path=customXml/itemProps1.xml><?xml version="1.0" encoding="utf-8"?>
<ds:datastoreItem xmlns:ds="http://schemas.openxmlformats.org/officeDocument/2006/customXml" ds:itemID="{BE52F918-90EF-4E3F-AAB8-D0AC5EBAFC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00b4532-1a56-4543-b3f3-59b538c5e59d"/>
    <ds:schemaRef ds:uri="b9d744c8-345a-49db-9bdf-e78e85d307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9B65EE-58D1-4243-BF99-323FFBBE37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1CDDC9-E9F2-4156-82FB-E9719D9C8B2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b9d744c8-345a-49db-9bdf-e78e85d3072a"/>
    <ds:schemaRef ds:uri="600b4532-1a56-4543-b3f3-59b538c5e59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office theme</vt:lpstr>
      <vt:lpstr>1_NHSD-Refresh-Theme-NOV1120B</vt:lpstr>
      <vt:lpstr>NHSD-Refresh-Theme-NOV1120B</vt:lpstr>
      <vt:lpstr>1_NHSD-Refresh-Theme-NOV1120B</vt:lpstr>
      <vt:lpstr>Independent School Nurses NHSmail Rollout</vt:lpstr>
      <vt:lpstr>ISN Pilot Evaluation</vt:lpstr>
      <vt:lpstr>Increasing clinical efficiency</vt:lpstr>
      <vt:lpstr>Engagement and visibility within the NHS</vt:lpstr>
      <vt:lpstr>Safeguarding</vt:lpstr>
      <vt:lpstr>Q: What are your main takeaways from the pilot?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16</cp:revision>
  <dcterms:created xsi:type="dcterms:W3CDTF">2023-09-26T10:34:12Z</dcterms:created>
  <dcterms:modified xsi:type="dcterms:W3CDTF">2023-09-26T10:36:19Z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0x0101004B0B5A014256214EBB18A2D36D705051</vt:lpwstr>
  </property>
  <property fmtid="{D5CDD505-2E9C-101B-9397-08002B2CF9AE}" pid="3" name="MediaServiceImageTags">
    <vt:lpwstr/>
  </property>
</Properties>
</file>