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77" r:id="rId3"/>
    <p:sldId id="278" r:id="rId4"/>
    <p:sldId id="258" r:id="rId5"/>
    <p:sldId id="272" r:id="rId6"/>
    <p:sldId id="282" r:id="rId7"/>
    <p:sldId id="283" r:id="rId8"/>
    <p:sldId id="281" r:id="rId9"/>
    <p:sldId id="284" r:id="rId10"/>
    <p:sldId id="285" r:id="rId11"/>
    <p:sldId id="286" r:id="rId12"/>
    <p:sldId id="287" r:id="rId13"/>
    <p:sldId id="288" r:id="rId14"/>
    <p:sldId id="265" r:id="rId15"/>
    <p:sldId id="279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5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041C6F-90BD-48DD-8CAB-F45ECBBBCF9D}" v="583" dt="2022-11-12T13:09:50.5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anie Hayward" userId="64d080a6-1966-4dc2-a846-157ee067e856" providerId="ADAL" clId="{F3041C6F-90BD-48DD-8CAB-F45ECBBBCF9D}"/>
    <pc:docChg chg="undo custSel addSld delSld modSld">
      <pc:chgData name="Melanie Hayward" userId="64d080a6-1966-4dc2-a846-157ee067e856" providerId="ADAL" clId="{F3041C6F-90BD-48DD-8CAB-F45ECBBBCF9D}" dt="2022-11-12T13:46:15.469" v="1868" actId="207"/>
      <pc:docMkLst>
        <pc:docMk/>
      </pc:docMkLst>
      <pc:sldChg chg="del">
        <pc:chgData name="Melanie Hayward" userId="64d080a6-1966-4dc2-a846-157ee067e856" providerId="ADAL" clId="{F3041C6F-90BD-48DD-8CAB-F45ECBBBCF9D}" dt="2022-11-12T10:42:53.292" v="391" actId="47"/>
        <pc:sldMkLst>
          <pc:docMk/>
          <pc:sldMk cId="1393243077" sldId="257"/>
        </pc:sldMkLst>
      </pc:sldChg>
      <pc:sldChg chg="addSp delSp modSp mod">
        <pc:chgData name="Melanie Hayward" userId="64d080a6-1966-4dc2-a846-157ee067e856" providerId="ADAL" clId="{F3041C6F-90BD-48DD-8CAB-F45ECBBBCF9D}" dt="2022-11-12T11:07:03.527" v="593" actId="5793"/>
        <pc:sldMkLst>
          <pc:docMk/>
          <pc:sldMk cId="2683406476" sldId="258"/>
        </pc:sldMkLst>
        <pc:spChg chg="mod">
          <ac:chgData name="Melanie Hayward" userId="64d080a6-1966-4dc2-a846-157ee067e856" providerId="ADAL" clId="{F3041C6F-90BD-48DD-8CAB-F45ECBBBCF9D}" dt="2022-11-12T10:31:35.966" v="248" actId="1076"/>
          <ac:spMkLst>
            <pc:docMk/>
            <pc:sldMk cId="2683406476" sldId="258"/>
            <ac:spMk id="5" creationId="{1592AB02-C8F3-78D7-7C1E-602D722BC53A}"/>
          </ac:spMkLst>
        </pc:spChg>
        <pc:spChg chg="add del mod">
          <ac:chgData name="Melanie Hayward" userId="64d080a6-1966-4dc2-a846-157ee067e856" providerId="ADAL" clId="{F3041C6F-90BD-48DD-8CAB-F45ECBBBCF9D}" dt="2022-11-12T10:16:56.627" v="63" actId="478"/>
          <ac:spMkLst>
            <pc:docMk/>
            <pc:sldMk cId="2683406476" sldId="258"/>
            <ac:spMk id="6" creationId="{DEE67556-E0A3-D2AB-EC4C-2FF04070D4D0}"/>
          </ac:spMkLst>
        </pc:spChg>
        <pc:spChg chg="add del mod">
          <ac:chgData name="Melanie Hayward" userId="64d080a6-1966-4dc2-a846-157ee067e856" providerId="ADAL" clId="{F3041C6F-90BD-48DD-8CAB-F45ECBBBCF9D}" dt="2022-11-12T10:24:14.027" v="108" actId="21"/>
          <ac:spMkLst>
            <pc:docMk/>
            <pc:sldMk cId="2683406476" sldId="258"/>
            <ac:spMk id="9" creationId="{541D83C5-7400-4021-1CD7-4EDD121B2290}"/>
          </ac:spMkLst>
        </pc:spChg>
        <pc:spChg chg="add mod">
          <ac:chgData name="Melanie Hayward" userId="64d080a6-1966-4dc2-a846-157ee067e856" providerId="ADAL" clId="{F3041C6F-90BD-48DD-8CAB-F45ECBBBCF9D}" dt="2022-11-12T10:24:14.027" v="108" actId="21"/>
          <ac:spMkLst>
            <pc:docMk/>
            <pc:sldMk cId="2683406476" sldId="258"/>
            <ac:spMk id="11" creationId="{0B0BF9FD-0E8A-567A-8EE5-ACEBFE2E3478}"/>
          </ac:spMkLst>
        </pc:spChg>
        <pc:spChg chg="add mod">
          <ac:chgData name="Melanie Hayward" userId="64d080a6-1966-4dc2-a846-157ee067e856" providerId="ADAL" clId="{F3041C6F-90BD-48DD-8CAB-F45ECBBBCF9D}" dt="2022-11-12T11:07:03.527" v="593" actId="5793"/>
          <ac:spMkLst>
            <pc:docMk/>
            <pc:sldMk cId="2683406476" sldId="258"/>
            <ac:spMk id="12" creationId="{9544ECC6-06A0-887B-0DCD-CFF1975FF5D0}"/>
          </ac:spMkLst>
        </pc:spChg>
        <pc:grpChg chg="add del mod">
          <ac:chgData name="Melanie Hayward" userId="64d080a6-1966-4dc2-a846-157ee067e856" providerId="ADAL" clId="{F3041C6F-90BD-48DD-8CAB-F45ECBBBCF9D}" dt="2022-11-12T10:24:14.027" v="108" actId="21"/>
          <ac:grpSpMkLst>
            <pc:docMk/>
            <pc:sldMk cId="2683406476" sldId="258"/>
            <ac:grpSpMk id="7" creationId="{7459F3EE-703D-2782-89E4-CF30F4FDCB76}"/>
          </ac:grpSpMkLst>
        </pc:grpChg>
        <pc:picChg chg="add del mod">
          <ac:chgData name="Melanie Hayward" userId="64d080a6-1966-4dc2-a846-157ee067e856" providerId="ADAL" clId="{F3041C6F-90BD-48DD-8CAB-F45ECBBBCF9D}" dt="2022-11-12T10:16:54.076" v="62" actId="478"/>
          <ac:picMkLst>
            <pc:docMk/>
            <pc:sldMk cId="2683406476" sldId="258"/>
            <ac:picMk id="3" creationId="{6D622744-53FA-F0EF-9CA2-EC3A092B08FF}"/>
          </ac:picMkLst>
        </pc:picChg>
        <pc:picChg chg="add del mod">
          <ac:chgData name="Melanie Hayward" userId="64d080a6-1966-4dc2-a846-157ee067e856" providerId="ADAL" clId="{F3041C6F-90BD-48DD-8CAB-F45ECBBBCF9D}" dt="2022-11-12T10:24:08.835" v="103" actId="478"/>
          <ac:picMkLst>
            <pc:docMk/>
            <pc:sldMk cId="2683406476" sldId="258"/>
            <ac:picMk id="10" creationId="{A5C33E7F-7DB7-4809-B063-A1441CEE28B9}"/>
          </ac:picMkLst>
        </pc:picChg>
        <pc:picChg chg="add mod">
          <ac:chgData name="Melanie Hayward" userId="64d080a6-1966-4dc2-a846-157ee067e856" providerId="ADAL" clId="{F3041C6F-90BD-48DD-8CAB-F45ECBBBCF9D}" dt="2022-11-12T10:30:38.137" v="240" actId="1076"/>
          <ac:picMkLst>
            <pc:docMk/>
            <pc:sldMk cId="2683406476" sldId="258"/>
            <ac:picMk id="13" creationId="{9A3C0594-FD6F-58B0-A736-0ACFEDF4586F}"/>
          </ac:picMkLst>
        </pc:picChg>
      </pc:sldChg>
      <pc:sldChg chg="del">
        <pc:chgData name="Melanie Hayward" userId="64d080a6-1966-4dc2-a846-157ee067e856" providerId="ADAL" clId="{F3041C6F-90BD-48DD-8CAB-F45ECBBBCF9D}" dt="2022-11-12T10:43:06.941" v="400" actId="47"/>
        <pc:sldMkLst>
          <pc:docMk/>
          <pc:sldMk cId="958284879" sldId="259"/>
        </pc:sldMkLst>
      </pc:sldChg>
      <pc:sldChg chg="del">
        <pc:chgData name="Melanie Hayward" userId="64d080a6-1966-4dc2-a846-157ee067e856" providerId="ADAL" clId="{F3041C6F-90BD-48DD-8CAB-F45ECBBBCF9D}" dt="2022-11-12T10:42:58.981" v="396" actId="47"/>
        <pc:sldMkLst>
          <pc:docMk/>
          <pc:sldMk cId="83382791" sldId="261"/>
        </pc:sldMkLst>
      </pc:sldChg>
      <pc:sldChg chg="del">
        <pc:chgData name="Melanie Hayward" userId="64d080a6-1966-4dc2-a846-157ee067e856" providerId="ADAL" clId="{F3041C6F-90BD-48DD-8CAB-F45ECBBBCF9D}" dt="2022-11-12T10:42:39.512" v="389" actId="47"/>
        <pc:sldMkLst>
          <pc:docMk/>
          <pc:sldMk cId="178860878" sldId="262"/>
        </pc:sldMkLst>
      </pc:sldChg>
      <pc:sldChg chg="del">
        <pc:chgData name="Melanie Hayward" userId="64d080a6-1966-4dc2-a846-157ee067e856" providerId="ADAL" clId="{F3041C6F-90BD-48DD-8CAB-F45ECBBBCF9D}" dt="2022-11-12T10:42:48.066" v="390" actId="47"/>
        <pc:sldMkLst>
          <pc:docMk/>
          <pc:sldMk cId="2623085383" sldId="263"/>
        </pc:sldMkLst>
      </pc:sldChg>
      <pc:sldChg chg="del">
        <pc:chgData name="Melanie Hayward" userId="64d080a6-1966-4dc2-a846-157ee067e856" providerId="ADAL" clId="{F3041C6F-90BD-48DD-8CAB-F45ECBBBCF9D}" dt="2022-11-12T10:42:56.435" v="394" actId="47"/>
        <pc:sldMkLst>
          <pc:docMk/>
          <pc:sldMk cId="1775710269" sldId="264"/>
        </pc:sldMkLst>
      </pc:sldChg>
      <pc:sldChg chg="modSp mod">
        <pc:chgData name="Melanie Hayward" userId="64d080a6-1966-4dc2-a846-157ee067e856" providerId="ADAL" clId="{F3041C6F-90BD-48DD-8CAB-F45ECBBBCF9D}" dt="2022-11-12T10:49:28.852" v="523" actId="2711"/>
        <pc:sldMkLst>
          <pc:docMk/>
          <pc:sldMk cId="774114620" sldId="265"/>
        </pc:sldMkLst>
        <pc:spChg chg="mod">
          <ac:chgData name="Melanie Hayward" userId="64d080a6-1966-4dc2-a846-157ee067e856" providerId="ADAL" clId="{F3041C6F-90BD-48DD-8CAB-F45ECBBBCF9D}" dt="2022-11-12T10:49:28.852" v="523" actId="2711"/>
          <ac:spMkLst>
            <pc:docMk/>
            <pc:sldMk cId="774114620" sldId="265"/>
            <ac:spMk id="6" creationId="{E1CDB4C2-EB90-4406-A707-068EAC3FF9D0}"/>
          </ac:spMkLst>
        </pc:spChg>
      </pc:sldChg>
      <pc:sldChg chg="del">
        <pc:chgData name="Melanie Hayward" userId="64d080a6-1966-4dc2-a846-157ee067e856" providerId="ADAL" clId="{F3041C6F-90BD-48DD-8CAB-F45ECBBBCF9D}" dt="2022-11-12T10:43:00.407" v="397" actId="47"/>
        <pc:sldMkLst>
          <pc:docMk/>
          <pc:sldMk cId="3919671872" sldId="266"/>
        </pc:sldMkLst>
      </pc:sldChg>
      <pc:sldChg chg="del">
        <pc:chgData name="Melanie Hayward" userId="64d080a6-1966-4dc2-a846-157ee067e856" providerId="ADAL" clId="{F3041C6F-90BD-48DD-8CAB-F45ECBBBCF9D}" dt="2022-11-12T10:42:57.897" v="395" actId="47"/>
        <pc:sldMkLst>
          <pc:docMk/>
          <pc:sldMk cId="626482086" sldId="267"/>
        </pc:sldMkLst>
      </pc:sldChg>
      <pc:sldChg chg="del">
        <pc:chgData name="Melanie Hayward" userId="64d080a6-1966-4dc2-a846-157ee067e856" providerId="ADAL" clId="{F3041C6F-90BD-48DD-8CAB-F45ECBBBCF9D}" dt="2022-11-12T10:43:02.945" v="398" actId="47"/>
        <pc:sldMkLst>
          <pc:docMk/>
          <pc:sldMk cId="592979507" sldId="268"/>
        </pc:sldMkLst>
      </pc:sldChg>
      <pc:sldChg chg="del">
        <pc:chgData name="Melanie Hayward" userId="64d080a6-1966-4dc2-a846-157ee067e856" providerId="ADAL" clId="{F3041C6F-90BD-48DD-8CAB-F45ECBBBCF9D}" dt="2022-11-12T10:42:54.514" v="392" actId="47"/>
        <pc:sldMkLst>
          <pc:docMk/>
          <pc:sldMk cId="1396895620" sldId="270"/>
        </pc:sldMkLst>
      </pc:sldChg>
      <pc:sldChg chg="del">
        <pc:chgData name="Melanie Hayward" userId="64d080a6-1966-4dc2-a846-157ee067e856" providerId="ADAL" clId="{F3041C6F-90BD-48DD-8CAB-F45ECBBBCF9D}" dt="2022-11-12T10:42:55.711" v="393" actId="47"/>
        <pc:sldMkLst>
          <pc:docMk/>
          <pc:sldMk cId="3786929881" sldId="271"/>
        </pc:sldMkLst>
      </pc:sldChg>
      <pc:sldChg chg="addSp delSp modSp mod">
        <pc:chgData name="Melanie Hayward" userId="64d080a6-1966-4dc2-a846-157ee067e856" providerId="ADAL" clId="{F3041C6F-90BD-48DD-8CAB-F45ECBBBCF9D}" dt="2022-11-12T12:14:28.562" v="1198" actId="5793"/>
        <pc:sldMkLst>
          <pc:docMk/>
          <pc:sldMk cId="2627487790" sldId="272"/>
        </pc:sldMkLst>
        <pc:spChg chg="del">
          <ac:chgData name="Melanie Hayward" userId="64d080a6-1966-4dc2-a846-157ee067e856" providerId="ADAL" clId="{F3041C6F-90BD-48DD-8CAB-F45ECBBBCF9D}" dt="2022-11-12T11:07:16.492" v="594" actId="478"/>
          <ac:spMkLst>
            <pc:docMk/>
            <pc:sldMk cId="2627487790" sldId="272"/>
            <ac:spMk id="6" creationId="{57846721-9E1B-4C99-EE58-E13E73CCC551}"/>
          </ac:spMkLst>
        </pc:spChg>
        <pc:spChg chg="add mod">
          <ac:chgData name="Melanie Hayward" userId="64d080a6-1966-4dc2-a846-157ee067e856" providerId="ADAL" clId="{F3041C6F-90BD-48DD-8CAB-F45ECBBBCF9D}" dt="2022-11-12T12:14:28.562" v="1198" actId="5793"/>
          <ac:spMkLst>
            <pc:docMk/>
            <pc:sldMk cId="2627487790" sldId="272"/>
            <ac:spMk id="7" creationId="{929EAC35-53BB-54F9-4A7F-E184A7D83840}"/>
          </ac:spMkLst>
        </pc:spChg>
        <pc:spChg chg="add mod">
          <ac:chgData name="Melanie Hayward" userId="64d080a6-1966-4dc2-a846-157ee067e856" providerId="ADAL" clId="{F3041C6F-90BD-48DD-8CAB-F45ECBBBCF9D}" dt="2022-11-12T11:23:54.570" v="889" actId="1076"/>
          <ac:spMkLst>
            <pc:docMk/>
            <pc:sldMk cId="2627487790" sldId="272"/>
            <ac:spMk id="10" creationId="{A971ACB0-D045-9E14-6418-88034EBAD895}"/>
          </ac:spMkLst>
        </pc:spChg>
        <pc:graphicFrameChg chg="add mod modGraphic">
          <ac:chgData name="Melanie Hayward" userId="64d080a6-1966-4dc2-a846-157ee067e856" providerId="ADAL" clId="{F3041C6F-90BD-48DD-8CAB-F45ECBBBCF9D}" dt="2022-11-12T11:25:07.078" v="921" actId="113"/>
          <ac:graphicFrameMkLst>
            <pc:docMk/>
            <pc:sldMk cId="2627487790" sldId="272"/>
            <ac:graphicFrameMk id="11" creationId="{44477F38-7538-4318-AA3C-D9FC7BD4FD19}"/>
          </ac:graphicFrameMkLst>
        </pc:graphicFrameChg>
        <pc:picChg chg="mod">
          <ac:chgData name="Melanie Hayward" userId="64d080a6-1966-4dc2-a846-157ee067e856" providerId="ADAL" clId="{F3041C6F-90BD-48DD-8CAB-F45ECBBBCF9D}" dt="2022-11-12T11:20:54.721" v="842" actId="1076"/>
          <ac:picMkLst>
            <pc:docMk/>
            <pc:sldMk cId="2627487790" sldId="272"/>
            <ac:picMk id="3" creationId="{6D622744-53FA-F0EF-9CA2-EC3A092B08FF}"/>
          </ac:picMkLst>
        </pc:picChg>
        <pc:picChg chg="add mod">
          <ac:chgData name="Melanie Hayward" userId="64d080a6-1966-4dc2-a846-157ee067e856" providerId="ADAL" clId="{F3041C6F-90BD-48DD-8CAB-F45ECBBBCF9D}" dt="2022-11-12T11:08:31.175" v="607" actId="1076"/>
          <ac:picMkLst>
            <pc:docMk/>
            <pc:sldMk cId="2627487790" sldId="272"/>
            <ac:picMk id="9" creationId="{4FB115F7-C198-EA7C-1CCD-117A445A571C}"/>
          </ac:picMkLst>
        </pc:picChg>
      </pc:sldChg>
      <pc:sldChg chg="del">
        <pc:chgData name="Melanie Hayward" userId="64d080a6-1966-4dc2-a846-157ee067e856" providerId="ADAL" clId="{F3041C6F-90BD-48DD-8CAB-F45ECBBBCF9D}" dt="2022-11-12T10:43:05.178" v="399" actId="47"/>
        <pc:sldMkLst>
          <pc:docMk/>
          <pc:sldMk cId="2971431427" sldId="274"/>
        </pc:sldMkLst>
      </pc:sldChg>
      <pc:sldChg chg="del">
        <pc:chgData name="Melanie Hayward" userId="64d080a6-1966-4dc2-a846-157ee067e856" providerId="ADAL" clId="{F3041C6F-90BD-48DD-8CAB-F45ECBBBCF9D}" dt="2022-11-12T10:43:36.785" v="422" actId="47"/>
        <pc:sldMkLst>
          <pc:docMk/>
          <pc:sldMk cId="351518503" sldId="275"/>
        </pc:sldMkLst>
      </pc:sldChg>
      <pc:sldChg chg="del">
        <pc:chgData name="Melanie Hayward" userId="64d080a6-1966-4dc2-a846-157ee067e856" providerId="ADAL" clId="{F3041C6F-90BD-48DD-8CAB-F45ECBBBCF9D}" dt="2022-11-12T10:43:37.969" v="423" actId="47"/>
        <pc:sldMkLst>
          <pc:docMk/>
          <pc:sldMk cId="4143684188" sldId="276"/>
        </pc:sldMkLst>
      </pc:sldChg>
      <pc:sldChg chg="addSp delSp modSp add mod">
        <pc:chgData name="Melanie Hayward" userId="64d080a6-1966-4dc2-a846-157ee067e856" providerId="ADAL" clId="{F3041C6F-90BD-48DD-8CAB-F45ECBBBCF9D}" dt="2022-11-12T10:35:06.422" v="326" actId="255"/>
        <pc:sldMkLst>
          <pc:docMk/>
          <pc:sldMk cId="1208805077" sldId="277"/>
        </pc:sldMkLst>
        <pc:spChg chg="del mod">
          <ac:chgData name="Melanie Hayward" userId="64d080a6-1966-4dc2-a846-157ee067e856" providerId="ADAL" clId="{F3041C6F-90BD-48DD-8CAB-F45ECBBBCF9D}" dt="2022-11-12T10:20:43.029" v="89"/>
          <ac:spMkLst>
            <pc:docMk/>
            <pc:sldMk cId="1208805077" sldId="277"/>
            <ac:spMk id="6" creationId="{57846721-9E1B-4C99-EE58-E13E73CCC551}"/>
          </ac:spMkLst>
        </pc:spChg>
        <pc:spChg chg="add del">
          <ac:chgData name="Melanie Hayward" userId="64d080a6-1966-4dc2-a846-157ee067e856" providerId="ADAL" clId="{F3041C6F-90BD-48DD-8CAB-F45ECBBBCF9D}" dt="2022-11-12T10:21:50.441" v="95" actId="11529"/>
          <ac:spMkLst>
            <pc:docMk/>
            <pc:sldMk cId="1208805077" sldId="277"/>
            <ac:spMk id="7" creationId="{F19680F3-65B4-8543-8F0D-65E51748F07C}"/>
          </ac:spMkLst>
        </pc:spChg>
        <pc:spChg chg="add del mod">
          <ac:chgData name="Melanie Hayward" userId="64d080a6-1966-4dc2-a846-157ee067e856" providerId="ADAL" clId="{F3041C6F-90BD-48DD-8CAB-F45ECBBBCF9D}" dt="2022-11-12T10:24:16.901" v="109" actId="478"/>
          <ac:spMkLst>
            <pc:docMk/>
            <pc:sldMk cId="1208805077" sldId="277"/>
            <ac:spMk id="8" creationId="{B4D2018F-66C0-B09B-F3E9-16D03A68F068}"/>
          </ac:spMkLst>
        </pc:spChg>
        <pc:spChg chg="add mod">
          <ac:chgData name="Melanie Hayward" userId="64d080a6-1966-4dc2-a846-157ee067e856" providerId="ADAL" clId="{F3041C6F-90BD-48DD-8CAB-F45ECBBBCF9D}" dt="2022-11-12T10:35:06.422" v="326" actId="255"/>
          <ac:spMkLst>
            <pc:docMk/>
            <pc:sldMk cId="1208805077" sldId="277"/>
            <ac:spMk id="9" creationId="{60A0FFA7-0C44-D904-61D2-B1E1379E6189}"/>
          </ac:spMkLst>
        </pc:spChg>
        <pc:picChg chg="mod">
          <ac:chgData name="Melanie Hayward" userId="64d080a6-1966-4dc2-a846-157ee067e856" providerId="ADAL" clId="{F3041C6F-90BD-48DD-8CAB-F45ECBBBCF9D}" dt="2022-11-12T10:21:11.130" v="93" actId="1076"/>
          <ac:picMkLst>
            <pc:docMk/>
            <pc:sldMk cId="1208805077" sldId="277"/>
            <ac:picMk id="3" creationId="{6D622744-53FA-F0EF-9CA2-EC3A092B08FF}"/>
          </ac:picMkLst>
        </pc:picChg>
        <pc:picChg chg="add mod">
          <ac:chgData name="Melanie Hayward" userId="64d080a6-1966-4dc2-a846-157ee067e856" providerId="ADAL" clId="{F3041C6F-90BD-48DD-8CAB-F45ECBBBCF9D}" dt="2022-11-12T10:21:53.608" v="96" actId="1076"/>
          <ac:picMkLst>
            <pc:docMk/>
            <pc:sldMk cId="1208805077" sldId="277"/>
            <ac:picMk id="4" creationId="{2AB0FAEE-6177-79C8-3233-A8A5108D8C9C}"/>
          </ac:picMkLst>
        </pc:picChg>
      </pc:sldChg>
      <pc:sldChg chg="new del">
        <pc:chgData name="Melanie Hayward" userId="64d080a6-1966-4dc2-a846-157ee067e856" providerId="ADAL" clId="{F3041C6F-90BD-48DD-8CAB-F45ECBBBCF9D}" dt="2022-11-12T10:13:27.453" v="1" actId="47"/>
        <pc:sldMkLst>
          <pc:docMk/>
          <pc:sldMk cId="2086875099" sldId="277"/>
        </pc:sldMkLst>
      </pc:sldChg>
      <pc:sldChg chg="addSp delSp modSp add mod">
        <pc:chgData name="Melanie Hayward" userId="64d080a6-1966-4dc2-a846-157ee067e856" providerId="ADAL" clId="{F3041C6F-90BD-48DD-8CAB-F45ECBBBCF9D}" dt="2022-11-12T10:41:37.109" v="388" actId="1076"/>
        <pc:sldMkLst>
          <pc:docMk/>
          <pc:sldMk cId="1156677767" sldId="278"/>
        </pc:sldMkLst>
        <pc:spChg chg="del">
          <ac:chgData name="Melanie Hayward" userId="64d080a6-1966-4dc2-a846-157ee067e856" providerId="ADAL" clId="{F3041C6F-90BD-48DD-8CAB-F45ECBBBCF9D}" dt="2022-11-12T10:35:38.412" v="328" actId="478"/>
          <ac:spMkLst>
            <pc:docMk/>
            <pc:sldMk cId="1156677767" sldId="278"/>
            <ac:spMk id="6" creationId="{57846721-9E1B-4C99-EE58-E13E73CCC551}"/>
          </ac:spMkLst>
        </pc:spChg>
        <pc:spChg chg="add mod">
          <ac:chgData name="Melanie Hayward" userId="64d080a6-1966-4dc2-a846-157ee067e856" providerId="ADAL" clId="{F3041C6F-90BD-48DD-8CAB-F45ECBBBCF9D}" dt="2022-11-12T10:41:37.109" v="388" actId="1076"/>
          <ac:spMkLst>
            <pc:docMk/>
            <pc:sldMk cId="1156677767" sldId="278"/>
            <ac:spMk id="7" creationId="{E5A78946-1A87-5E03-7A9C-CE7515CE8ABF}"/>
          </ac:spMkLst>
        </pc:spChg>
        <pc:picChg chg="mod">
          <ac:chgData name="Melanie Hayward" userId="64d080a6-1966-4dc2-a846-157ee067e856" providerId="ADAL" clId="{F3041C6F-90BD-48DD-8CAB-F45ECBBBCF9D}" dt="2022-11-12T10:39:21.840" v="378" actId="1076"/>
          <ac:picMkLst>
            <pc:docMk/>
            <pc:sldMk cId="1156677767" sldId="278"/>
            <ac:picMk id="3" creationId="{6D622744-53FA-F0EF-9CA2-EC3A092B08FF}"/>
          </ac:picMkLst>
        </pc:picChg>
        <pc:picChg chg="add mod">
          <ac:chgData name="Melanie Hayward" userId="64d080a6-1966-4dc2-a846-157ee067e856" providerId="ADAL" clId="{F3041C6F-90BD-48DD-8CAB-F45ECBBBCF9D}" dt="2022-11-12T10:41:23.120" v="384" actId="1076"/>
          <ac:picMkLst>
            <pc:docMk/>
            <pc:sldMk cId="1156677767" sldId="278"/>
            <ac:picMk id="9" creationId="{9CA49A54-F802-BC09-CF1F-8E7F362F56D7}"/>
          </ac:picMkLst>
        </pc:picChg>
        <pc:picChg chg="add del mod">
          <ac:chgData name="Melanie Hayward" userId="64d080a6-1966-4dc2-a846-157ee067e856" providerId="ADAL" clId="{F3041C6F-90BD-48DD-8CAB-F45ECBBBCF9D}" dt="2022-11-12T10:39:22.585" v="379"/>
          <ac:picMkLst>
            <pc:docMk/>
            <pc:sldMk cId="1156677767" sldId="278"/>
            <ac:picMk id="1026" creationId="{5E0A4BBC-6C58-1941-836C-9EA092FB3376}"/>
          </ac:picMkLst>
        </pc:picChg>
      </pc:sldChg>
      <pc:sldChg chg="addSp delSp modSp add mod">
        <pc:chgData name="Melanie Hayward" userId="64d080a6-1966-4dc2-a846-157ee067e856" providerId="ADAL" clId="{F3041C6F-90BD-48DD-8CAB-F45ECBBBCF9D}" dt="2022-11-12T13:10:52.039" v="1867" actId="20577"/>
        <pc:sldMkLst>
          <pc:docMk/>
          <pc:sldMk cId="1926335678" sldId="279"/>
        </pc:sldMkLst>
        <pc:spChg chg="add del mod">
          <ac:chgData name="Melanie Hayward" userId="64d080a6-1966-4dc2-a846-157ee067e856" providerId="ADAL" clId="{F3041C6F-90BD-48DD-8CAB-F45ECBBBCF9D}" dt="2022-11-12T10:47:01.395" v="495" actId="478"/>
          <ac:spMkLst>
            <pc:docMk/>
            <pc:sldMk cId="1926335678" sldId="279"/>
            <ac:spMk id="7" creationId="{D36851D8-5755-3E8D-918C-6E6CD5E018A4}"/>
          </ac:spMkLst>
        </pc:spChg>
        <pc:spChg chg="mod">
          <ac:chgData name="Melanie Hayward" userId="64d080a6-1966-4dc2-a846-157ee067e856" providerId="ADAL" clId="{F3041C6F-90BD-48DD-8CAB-F45ECBBBCF9D}" dt="2022-11-12T10:44:50.365" v="455" actId="14100"/>
          <ac:spMkLst>
            <pc:docMk/>
            <pc:sldMk cId="1926335678" sldId="279"/>
            <ac:spMk id="9" creationId="{60A0FFA7-0C44-D904-61D2-B1E1379E6189}"/>
          </ac:spMkLst>
        </pc:spChg>
        <pc:spChg chg="add mod">
          <ac:chgData name="Melanie Hayward" userId="64d080a6-1966-4dc2-a846-157ee067e856" providerId="ADAL" clId="{F3041C6F-90BD-48DD-8CAB-F45ECBBBCF9D}" dt="2022-11-12T10:54:53.414" v="549" actId="1076"/>
          <ac:spMkLst>
            <pc:docMk/>
            <pc:sldMk cId="1926335678" sldId="279"/>
            <ac:spMk id="11" creationId="{C4F997B8-0716-4D14-F1CC-8F85E6088991}"/>
          </ac:spMkLst>
        </pc:spChg>
        <pc:spChg chg="add mod">
          <ac:chgData name="Melanie Hayward" userId="64d080a6-1966-4dc2-a846-157ee067e856" providerId="ADAL" clId="{F3041C6F-90BD-48DD-8CAB-F45ECBBBCF9D}" dt="2022-11-12T13:10:52.039" v="1867" actId="20577"/>
          <ac:spMkLst>
            <pc:docMk/>
            <pc:sldMk cId="1926335678" sldId="279"/>
            <ac:spMk id="12" creationId="{26837895-23F9-B3E8-EF66-242BA582DB4A}"/>
          </ac:spMkLst>
        </pc:spChg>
        <pc:graphicFrameChg chg="add del mod modGraphic">
          <ac:chgData name="Melanie Hayward" userId="64d080a6-1966-4dc2-a846-157ee067e856" providerId="ADAL" clId="{F3041C6F-90BD-48DD-8CAB-F45ECBBBCF9D}" dt="2022-11-12T10:46:16.034" v="467" actId="21"/>
          <ac:graphicFrameMkLst>
            <pc:docMk/>
            <pc:sldMk cId="1926335678" sldId="279"/>
            <ac:graphicFrameMk id="8" creationId="{D87946F8-A9E7-886A-CFF9-5A5E9A3A501A}"/>
          </ac:graphicFrameMkLst>
        </pc:graphicFrameChg>
        <pc:graphicFrameChg chg="add del mod modGraphic">
          <ac:chgData name="Melanie Hayward" userId="64d080a6-1966-4dc2-a846-157ee067e856" providerId="ADAL" clId="{F3041C6F-90BD-48DD-8CAB-F45ECBBBCF9D}" dt="2022-11-12T10:54:10.996" v="534" actId="478"/>
          <ac:graphicFrameMkLst>
            <pc:docMk/>
            <pc:sldMk cId="1926335678" sldId="279"/>
            <ac:graphicFrameMk id="10" creationId="{53077BDA-E304-1ABB-59CF-9F94A0A11649}"/>
          </ac:graphicFrameMkLst>
        </pc:graphicFrameChg>
      </pc:sldChg>
      <pc:sldChg chg="addSp delSp modSp add mod">
        <pc:chgData name="Melanie Hayward" userId="64d080a6-1966-4dc2-a846-157ee067e856" providerId="ADAL" clId="{F3041C6F-90BD-48DD-8CAB-F45ECBBBCF9D}" dt="2022-11-12T13:09:50.501" v="1854"/>
        <pc:sldMkLst>
          <pc:docMk/>
          <pc:sldMk cId="1301297921" sldId="280"/>
        </pc:sldMkLst>
        <pc:spChg chg="add del mod">
          <ac:chgData name="Melanie Hayward" userId="64d080a6-1966-4dc2-a846-157ee067e856" providerId="ADAL" clId="{F3041C6F-90BD-48DD-8CAB-F45ECBBBCF9D}" dt="2022-11-12T10:48:19.380" v="499" actId="931"/>
          <ac:spMkLst>
            <pc:docMk/>
            <pc:sldMk cId="1301297921" sldId="280"/>
            <ac:spMk id="6" creationId="{A5DD2851-D7B9-C61D-6039-C7E731485283}"/>
          </ac:spMkLst>
        </pc:spChg>
        <pc:spChg chg="del">
          <ac:chgData name="Melanie Hayward" userId="64d080a6-1966-4dc2-a846-157ee067e856" providerId="ADAL" clId="{F3041C6F-90BD-48DD-8CAB-F45ECBBBCF9D}" dt="2022-11-12T10:47:32.822" v="498" actId="478"/>
          <ac:spMkLst>
            <pc:docMk/>
            <pc:sldMk cId="1301297921" sldId="280"/>
            <ac:spMk id="7" creationId="{E5A78946-1A87-5E03-7A9C-CE7515CE8ABF}"/>
          </ac:spMkLst>
        </pc:spChg>
        <pc:spChg chg="add mod">
          <ac:chgData name="Melanie Hayward" userId="64d080a6-1966-4dc2-a846-157ee067e856" providerId="ADAL" clId="{F3041C6F-90BD-48DD-8CAB-F45ECBBBCF9D}" dt="2022-11-12T10:48:35.578" v="504" actId="1076"/>
          <ac:spMkLst>
            <pc:docMk/>
            <pc:sldMk cId="1301297921" sldId="280"/>
            <ac:spMk id="11" creationId="{527DC677-E32D-C7C5-C279-A5584189CA02}"/>
          </ac:spMkLst>
        </pc:spChg>
        <pc:picChg chg="del">
          <ac:chgData name="Melanie Hayward" userId="64d080a6-1966-4dc2-a846-157ee067e856" providerId="ADAL" clId="{F3041C6F-90BD-48DD-8CAB-F45ECBBBCF9D}" dt="2022-11-12T10:47:24.812" v="497" actId="478"/>
          <ac:picMkLst>
            <pc:docMk/>
            <pc:sldMk cId="1301297921" sldId="280"/>
            <ac:picMk id="9" creationId="{9CA49A54-F802-BC09-CF1F-8E7F362F56D7}"/>
          </ac:picMkLst>
        </pc:picChg>
        <pc:picChg chg="add mod">
          <ac:chgData name="Melanie Hayward" userId="64d080a6-1966-4dc2-a846-157ee067e856" providerId="ADAL" clId="{F3041C6F-90BD-48DD-8CAB-F45ECBBBCF9D}" dt="2022-11-12T10:48:42.294" v="506" actId="1076"/>
          <ac:picMkLst>
            <pc:docMk/>
            <pc:sldMk cId="1301297921" sldId="280"/>
            <ac:picMk id="10" creationId="{3EE47A27-4B58-FCE2-4328-D9462C49EDFF}"/>
          </ac:picMkLst>
        </pc:picChg>
        <pc:picChg chg="add mod">
          <ac:chgData name="Melanie Hayward" userId="64d080a6-1966-4dc2-a846-157ee067e856" providerId="ADAL" clId="{F3041C6F-90BD-48DD-8CAB-F45ECBBBCF9D}" dt="2022-11-12T13:09:50.501" v="1854"/>
          <ac:picMkLst>
            <pc:docMk/>
            <pc:sldMk cId="1301297921" sldId="280"/>
            <ac:picMk id="12" creationId="{E6F1EC1D-35E5-CADD-3795-58E357447F4D}"/>
          </ac:picMkLst>
        </pc:picChg>
      </pc:sldChg>
      <pc:sldChg chg="addSp delSp modSp add mod">
        <pc:chgData name="Melanie Hayward" userId="64d080a6-1966-4dc2-a846-157ee067e856" providerId="ADAL" clId="{F3041C6F-90BD-48DD-8CAB-F45ECBBBCF9D}" dt="2022-11-12T11:17:56.356" v="662" actId="5793"/>
        <pc:sldMkLst>
          <pc:docMk/>
          <pc:sldMk cId="1685271951" sldId="281"/>
        </pc:sldMkLst>
        <pc:spChg chg="del mod">
          <ac:chgData name="Melanie Hayward" userId="64d080a6-1966-4dc2-a846-157ee067e856" providerId="ADAL" clId="{F3041C6F-90BD-48DD-8CAB-F45ECBBBCF9D}" dt="2022-11-12T11:11:10.175" v="616"/>
          <ac:spMkLst>
            <pc:docMk/>
            <pc:sldMk cId="1685271951" sldId="281"/>
            <ac:spMk id="7" creationId="{929EAC35-53BB-54F9-4A7F-E184A7D83840}"/>
          </ac:spMkLst>
        </pc:spChg>
        <pc:spChg chg="add mod">
          <ac:chgData name="Melanie Hayward" userId="64d080a6-1966-4dc2-a846-157ee067e856" providerId="ADAL" clId="{F3041C6F-90BD-48DD-8CAB-F45ECBBBCF9D}" dt="2022-11-12T11:17:56.356" v="662" actId="5793"/>
          <ac:spMkLst>
            <pc:docMk/>
            <pc:sldMk cId="1685271951" sldId="281"/>
            <ac:spMk id="11" creationId="{91FEC73D-CE87-A633-02F2-DB9B6AF59C3F}"/>
          </ac:spMkLst>
        </pc:spChg>
        <pc:graphicFrameChg chg="add mod modGraphic">
          <ac:chgData name="Melanie Hayward" userId="64d080a6-1966-4dc2-a846-157ee067e856" providerId="ADAL" clId="{F3041C6F-90BD-48DD-8CAB-F45ECBBBCF9D}" dt="2022-11-12T11:14:35.177" v="645" actId="255"/>
          <ac:graphicFrameMkLst>
            <pc:docMk/>
            <pc:sldMk cId="1685271951" sldId="281"/>
            <ac:graphicFrameMk id="4" creationId="{BA04E69B-08C7-ACB1-F401-2A068468E08E}"/>
          </ac:graphicFrameMkLst>
        </pc:graphicFrameChg>
        <pc:picChg chg="mod">
          <ac:chgData name="Melanie Hayward" userId="64d080a6-1966-4dc2-a846-157ee067e856" providerId="ADAL" clId="{F3041C6F-90BD-48DD-8CAB-F45ECBBBCF9D}" dt="2022-11-12T11:13:21.813" v="632" actId="1076"/>
          <ac:picMkLst>
            <pc:docMk/>
            <pc:sldMk cId="1685271951" sldId="281"/>
            <ac:picMk id="3" creationId="{6D622744-53FA-F0EF-9CA2-EC3A092B08FF}"/>
          </ac:picMkLst>
        </pc:picChg>
        <pc:picChg chg="add del mod">
          <ac:chgData name="Melanie Hayward" userId="64d080a6-1966-4dc2-a846-157ee067e856" providerId="ADAL" clId="{F3041C6F-90BD-48DD-8CAB-F45ECBBBCF9D}" dt="2022-11-12T11:13:42.013" v="636" actId="478"/>
          <ac:picMkLst>
            <pc:docMk/>
            <pc:sldMk cId="1685271951" sldId="281"/>
            <ac:picMk id="6" creationId="{C4E85C85-36A4-7650-63A2-E768427A5856}"/>
          </ac:picMkLst>
        </pc:picChg>
        <pc:picChg chg="add mod">
          <ac:chgData name="Melanie Hayward" userId="64d080a6-1966-4dc2-a846-157ee067e856" providerId="ADAL" clId="{F3041C6F-90BD-48DD-8CAB-F45ECBBBCF9D}" dt="2022-11-12T11:13:54.344" v="639" actId="1076"/>
          <ac:picMkLst>
            <pc:docMk/>
            <pc:sldMk cId="1685271951" sldId="281"/>
            <ac:picMk id="8" creationId="{E73A5125-D751-F2FB-FC6C-81F988D27713}"/>
          </ac:picMkLst>
        </pc:picChg>
        <pc:picChg chg="del">
          <ac:chgData name="Melanie Hayward" userId="64d080a6-1966-4dc2-a846-157ee067e856" providerId="ADAL" clId="{F3041C6F-90BD-48DD-8CAB-F45ECBBBCF9D}" dt="2022-11-12T11:11:17.591" v="618" actId="478"/>
          <ac:picMkLst>
            <pc:docMk/>
            <pc:sldMk cId="1685271951" sldId="281"/>
            <ac:picMk id="9" creationId="{4FB115F7-C198-EA7C-1CCD-117A445A571C}"/>
          </ac:picMkLst>
        </pc:picChg>
      </pc:sldChg>
      <pc:sldChg chg="add del">
        <pc:chgData name="Melanie Hayward" userId="64d080a6-1966-4dc2-a846-157ee067e856" providerId="ADAL" clId="{F3041C6F-90BD-48DD-8CAB-F45ECBBBCF9D}" dt="2022-11-12T11:10:59.280" v="615"/>
        <pc:sldMkLst>
          <pc:docMk/>
          <pc:sldMk cId="740358617" sldId="282"/>
        </pc:sldMkLst>
      </pc:sldChg>
      <pc:sldChg chg="addSp delSp modSp add mod">
        <pc:chgData name="Melanie Hayward" userId="64d080a6-1966-4dc2-a846-157ee067e856" providerId="ADAL" clId="{F3041C6F-90BD-48DD-8CAB-F45ECBBBCF9D}" dt="2022-11-12T13:46:15.469" v="1868" actId="207"/>
        <pc:sldMkLst>
          <pc:docMk/>
          <pc:sldMk cId="1049971266" sldId="282"/>
        </pc:sldMkLst>
        <pc:spChg chg="add mod">
          <ac:chgData name="Melanie Hayward" userId="64d080a6-1966-4dc2-a846-157ee067e856" providerId="ADAL" clId="{F3041C6F-90BD-48DD-8CAB-F45ECBBBCF9D}" dt="2022-11-12T13:46:15.469" v="1868" actId="207"/>
          <ac:spMkLst>
            <pc:docMk/>
            <pc:sldMk cId="1049971266" sldId="282"/>
            <ac:spMk id="7" creationId="{0B3119B4-E224-BF6D-C1A7-BD237765BB39}"/>
          </ac:spMkLst>
        </pc:spChg>
        <pc:graphicFrameChg chg="del">
          <ac:chgData name="Melanie Hayward" userId="64d080a6-1966-4dc2-a846-157ee067e856" providerId="ADAL" clId="{F3041C6F-90BD-48DD-8CAB-F45ECBBBCF9D}" dt="2022-11-12T11:39:35.876" v="934" actId="478"/>
          <ac:graphicFrameMkLst>
            <pc:docMk/>
            <pc:sldMk cId="1049971266" sldId="282"/>
            <ac:graphicFrameMk id="4" creationId="{BA04E69B-08C7-ACB1-F401-2A068468E08E}"/>
          </ac:graphicFrameMkLst>
        </pc:graphicFrameChg>
      </pc:sldChg>
      <pc:sldChg chg="addSp delSp modSp add mod">
        <pc:chgData name="Melanie Hayward" userId="64d080a6-1966-4dc2-a846-157ee067e856" providerId="ADAL" clId="{F3041C6F-90BD-48DD-8CAB-F45ECBBBCF9D}" dt="2022-11-12T13:02:24.778" v="1810" actId="207"/>
        <pc:sldMkLst>
          <pc:docMk/>
          <pc:sldMk cId="3378956738" sldId="283"/>
        </pc:sldMkLst>
        <pc:spChg chg="add del mod">
          <ac:chgData name="Melanie Hayward" userId="64d080a6-1966-4dc2-a846-157ee067e856" providerId="ADAL" clId="{F3041C6F-90BD-48DD-8CAB-F45ECBBBCF9D}" dt="2022-11-12T12:05:40.494" v="989" actId="1032"/>
          <ac:spMkLst>
            <pc:docMk/>
            <pc:sldMk cId="3378956738" sldId="283"/>
            <ac:spMk id="6" creationId="{4B409433-D4E9-B18E-5758-0C44E70FAEDF}"/>
          </ac:spMkLst>
        </pc:spChg>
        <pc:spChg chg="del">
          <ac:chgData name="Melanie Hayward" userId="64d080a6-1966-4dc2-a846-157ee067e856" providerId="ADAL" clId="{F3041C6F-90BD-48DD-8CAB-F45ECBBBCF9D}" dt="2022-11-12T11:47:08.238" v="979" actId="478"/>
          <ac:spMkLst>
            <pc:docMk/>
            <pc:sldMk cId="3378956738" sldId="283"/>
            <ac:spMk id="7" creationId="{0B3119B4-E224-BF6D-C1A7-BD237765BB39}"/>
          </ac:spMkLst>
        </pc:spChg>
        <pc:spChg chg="add del">
          <ac:chgData name="Melanie Hayward" userId="64d080a6-1966-4dc2-a846-157ee067e856" providerId="ADAL" clId="{F3041C6F-90BD-48DD-8CAB-F45ECBBBCF9D}" dt="2022-11-12T12:15:52.246" v="1202" actId="22"/>
          <ac:spMkLst>
            <pc:docMk/>
            <pc:sldMk cId="3378956738" sldId="283"/>
            <ac:spMk id="21" creationId="{7ED02D7C-A33D-24B6-BB2A-162671B815D4}"/>
          </ac:spMkLst>
        </pc:spChg>
        <pc:spChg chg="add mod">
          <ac:chgData name="Melanie Hayward" userId="64d080a6-1966-4dc2-a846-157ee067e856" providerId="ADAL" clId="{F3041C6F-90BD-48DD-8CAB-F45ECBBBCF9D}" dt="2022-11-12T12:22:50.356" v="1286" actId="113"/>
          <ac:spMkLst>
            <pc:docMk/>
            <pc:sldMk cId="3378956738" sldId="283"/>
            <ac:spMk id="22" creationId="{C658A825-9F2C-5B3F-76A7-06CDF958B31D}"/>
          </ac:spMkLst>
        </pc:spChg>
        <pc:graphicFrameChg chg="add del mod modGraphic">
          <ac:chgData name="Melanie Hayward" userId="64d080a6-1966-4dc2-a846-157ee067e856" providerId="ADAL" clId="{F3041C6F-90BD-48DD-8CAB-F45ECBBBCF9D}" dt="2022-11-12T12:05:32.989" v="988" actId="1032"/>
          <ac:graphicFrameMkLst>
            <pc:docMk/>
            <pc:sldMk cId="3378956738" sldId="283"/>
            <ac:graphicFrameMk id="12" creationId="{573ED899-92EC-1659-CDC5-21234DAB7F3B}"/>
          </ac:graphicFrameMkLst>
        </pc:graphicFrameChg>
        <pc:graphicFrameChg chg="add mod modGraphic">
          <ac:chgData name="Melanie Hayward" userId="64d080a6-1966-4dc2-a846-157ee067e856" providerId="ADAL" clId="{F3041C6F-90BD-48DD-8CAB-F45ECBBBCF9D}" dt="2022-11-12T13:02:24.778" v="1810" actId="207"/>
          <ac:graphicFrameMkLst>
            <pc:docMk/>
            <pc:sldMk cId="3378956738" sldId="283"/>
            <ac:graphicFrameMk id="13" creationId="{D21DFA52-96DE-F0FD-2BCF-2B80C15E55B9}"/>
          </ac:graphicFrameMkLst>
        </pc:graphicFrameChg>
        <pc:picChg chg="mod">
          <ac:chgData name="Melanie Hayward" userId="64d080a6-1966-4dc2-a846-157ee067e856" providerId="ADAL" clId="{F3041C6F-90BD-48DD-8CAB-F45ECBBBCF9D}" dt="2022-11-12T13:02:11.956" v="1807" actId="208"/>
          <ac:picMkLst>
            <pc:docMk/>
            <pc:sldMk cId="3378956738" sldId="283"/>
            <ac:picMk id="3" creationId="{6D622744-53FA-F0EF-9CA2-EC3A092B08FF}"/>
          </ac:picMkLst>
        </pc:picChg>
        <pc:picChg chg="add mod">
          <ac:chgData name="Melanie Hayward" userId="64d080a6-1966-4dc2-a846-157ee067e856" providerId="ADAL" clId="{F3041C6F-90BD-48DD-8CAB-F45ECBBBCF9D}" dt="2022-11-12T12:07:56.372" v="1089" actId="1076"/>
          <ac:picMkLst>
            <pc:docMk/>
            <pc:sldMk cId="3378956738" sldId="283"/>
            <ac:picMk id="15" creationId="{744B82A8-B9F1-D056-CC1C-D76051D391FF}"/>
          </ac:picMkLst>
        </pc:picChg>
        <pc:picChg chg="add mod">
          <ac:chgData name="Melanie Hayward" userId="64d080a6-1966-4dc2-a846-157ee067e856" providerId="ADAL" clId="{F3041C6F-90BD-48DD-8CAB-F45ECBBBCF9D}" dt="2022-11-12T12:08:27.654" v="1091" actId="1076"/>
          <ac:picMkLst>
            <pc:docMk/>
            <pc:sldMk cId="3378956738" sldId="283"/>
            <ac:picMk id="17" creationId="{99BBF232-4D09-507D-DAC0-0138EAE4CBAC}"/>
          </ac:picMkLst>
        </pc:picChg>
        <pc:picChg chg="add mod">
          <ac:chgData name="Melanie Hayward" userId="64d080a6-1966-4dc2-a846-157ee067e856" providerId="ADAL" clId="{F3041C6F-90BD-48DD-8CAB-F45ECBBBCF9D}" dt="2022-11-12T12:08:55.908" v="1093" actId="1076"/>
          <ac:picMkLst>
            <pc:docMk/>
            <pc:sldMk cId="3378956738" sldId="283"/>
            <ac:picMk id="19" creationId="{21FC8DA4-FFA6-4C1A-BF12-F2244E24B568}"/>
          </ac:picMkLst>
        </pc:picChg>
      </pc:sldChg>
      <pc:sldChg chg="addSp delSp modSp add mod">
        <pc:chgData name="Melanie Hayward" userId="64d080a6-1966-4dc2-a846-157ee067e856" providerId="ADAL" clId="{F3041C6F-90BD-48DD-8CAB-F45ECBBBCF9D}" dt="2022-11-12T13:09:25.612" v="1853" actId="208"/>
        <pc:sldMkLst>
          <pc:docMk/>
          <pc:sldMk cId="2580869009" sldId="284"/>
        </pc:sldMkLst>
        <pc:spChg chg="add del mod">
          <ac:chgData name="Melanie Hayward" userId="64d080a6-1966-4dc2-a846-157ee067e856" providerId="ADAL" clId="{F3041C6F-90BD-48DD-8CAB-F45ECBBBCF9D}" dt="2022-11-12T12:13:05.681" v="1101"/>
          <ac:spMkLst>
            <pc:docMk/>
            <pc:sldMk cId="2580869009" sldId="284"/>
            <ac:spMk id="6" creationId="{6DD4476B-3D0C-0D67-8995-08063E9F4091}"/>
          </ac:spMkLst>
        </pc:spChg>
        <pc:spChg chg="add mod">
          <ac:chgData name="Melanie Hayward" userId="64d080a6-1966-4dc2-a846-157ee067e856" providerId="ADAL" clId="{F3041C6F-90BD-48DD-8CAB-F45ECBBBCF9D}" dt="2022-11-12T12:22:41.880" v="1285" actId="113"/>
          <ac:spMkLst>
            <pc:docMk/>
            <pc:sldMk cId="2580869009" sldId="284"/>
            <ac:spMk id="9" creationId="{4A8F7D66-4289-BAA7-7FB5-34A591278F34}"/>
          </ac:spMkLst>
        </pc:spChg>
        <pc:spChg chg="mod">
          <ac:chgData name="Melanie Hayward" userId="64d080a6-1966-4dc2-a846-157ee067e856" providerId="ADAL" clId="{F3041C6F-90BD-48DD-8CAB-F45ECBBBCF9D}" dt="2022-11-12T12:12:40.894" v="1100" actId="20577"/>
          <ac:spMkLst>
            <pc:docMk/>
            <pc:sldMk cId="2580869009" sldId="284"/>
            <ac:spMk id="11" creationId="{91FEC73D-CE87-A633-02F2-DB9B6AF59C3F}"/>
          </ac:spMkLst>
        </pc:spChg>
        <pc:graphicFrameChg chg="add mod">
          <ac:chgData name="Melanie Hayward" userId="64d080a6-1966-4dc2-a846-157ee067e856" providerId="ADAL" clId="{F3041C6F-90BD-48DD-8CAB-F45ECBBBCF9D}" dt="2022-11-12T13:09:25.612" v="1853" actId="208"/>
          <ac:graphicFrameMkLst>
            <pc:docMk/>
            <pc:sldMk cId="2580869009" sldId="284"/>
            <ac:graphicFrameMk id="7" creationId="{382D4F5D-4CD9-BCA5-8E9D-DBA7D3FA649A}"/>
          </ac:graphicFrameMkLst>
        </pc:graphicFrameChg>
        <pc:graphicFrameChg chg="del">
          <ac:chgData name="Melanie Hayward" userId="64d080a6-1966-4dc2-a846-157ee067e856" providerId="ADAL" clId="{F3041C6F-90BD-48DD-8CAB-F45ECBBBCF9D}" dt="2022-11-12T12:11:25.324" v="1094" actId="478"/>
          <ac:graphicFrameMkLst>
            <pc:docMk/>
            <pc:sldMk cId="2580869009" sldId="284"/>
            <ac:graphicFrameMk id="13" creationId="{D21DFA52-96DE-F0FD-2BCF-2B80C15E55B9}"/>
          </ac:graphicFrameMkLst>
        </pc:graphicFrameChg>
        <pc:picChg chg="add mod">
          <ac:chgData name="Melanie Hayward" userId="64d080a6-1966-4dc2-a846-157ee067e856" providerId="ADAL" clId="{F3041C6F-90BD-48DD-8CAB-F45ECBBBCF9D}" dt="2022-11-12T12:43:19.351" v="1568" actId="1076"/>
          <ac:picMkLst>
            <pc:docMk/>
            <pc:sldMk cId="2580869009" sldId="284"/>
            <ac:picMk id="12" creationId="{0B059390-D82D-CA1D-248A-8F0D8F61E670}"/>
          </ac:picMkLst>
        </pc:picChg>
        <pc:picChg chg="add mod">
          <ac:chgData name="Melanie Hayward" userId="64d080a6-1966-4dc2-a846-157ee067e856" providerId="ADAL" clId="{F3041C6F-90BD-48DD-8CAB-F45ECBBBCF9D}" dt="2022-11-12T12:44:07.693" v="1571" actId="1076"/>
          <ac:picMkLst>
            <pc:docMk/>
            <pc:sldMk cId="2580869009" sldId="284"/>
            <ac:picMk id="15" creationId="{A37B9AD0-4481-6305-9E16-A90CD2B1EF01}"/>
          </ac:picMkLst>
        </pc:picChg>
        <pc:picChg chg="add mod">
          <ac:chgData name="Melanie Hayward" userId="64d080a6-1966-4dc2-a846-157ee067e856" providerId="ADAL" clId="{F3041C6F-90BD-48DD-8CAB-F45ECBBBCF9D}" dt="2022-11-12T12:44:42.170" v="1573" actId="1076"/>
          <ac:picMkLst>
            <pc:docMk/>
            <pc:sldMk cId="2580869009" sldId="284"/>
            <ac:picMk id="17" creationId="{DDD5BAEA-B0F3-2C92-CDCF-EBBB125893AD}"/>
          </ac:picMkLst>
        </pc:picChg>
        <pc:picChg chg="add mod">
          <ac:chgData name="Melanie Hayward" userId="64d080a6-1966-4dc2-a846-157ee067e856" providerId="ADAL" clId="{F3041C6F-90BD-48DD-8CAB-F45ECBBBCF9D}" dt="2022-11-12T12:45:43.240" v="1575" actId="1076"/>
          <ac:picMkLst>
            <pc:docMk/>
            <pc:sldMk cId="2580869009" sldId="284"/>
            <ac:picMk id="19" creationId="{500BB930-7701-3BFE-81AB-07BDD6724BB5}"/>
          </ac:picMkLst>
        </pc:picChg>
      </pc:sldChg>
      <pc:sldChg chg="addSp delSp modSp add mod">
        <pc:chgData name="Melanie Hayward" userId="64d080a6-1966-4dc2-a846-157ee067e856" providerId="ADAL" clId="{F3041C6F-90BD-48DD-8CAB-F45ECBBBCF9D}" dt="2022-11-12T12:23:15.092" v="1290" actId="20577"/>
        <pc:sldMkLst>
          <pc:docMk/>
          <pc:sldMk cId="2086167425" sldId="285"/>
        </pc:sldMkLst>
        <pc:spChg chg="add del mod">
          <ac:chgData name="Melanie Hayward" userId="64d080a6-1966-4dc2-a846-157ee067e856" providerId="ADAL" clId="{F3041C6F-90BD-48DD-8CAB-F45ECBBBCF9D}" dt="2022-11-12T12:16:52.882" v="1207" actId="478"/>
          <ac:spMkLst>
            <pc:docMk/>
            <pc:sldMk cId="2086167425" sldId="285"/>
            <ac:spMk id="6" creationId="{2FDC732B-9818-C4E7-EAB6-17B399A65A1A}"/>
          </ac:spMkLst>
        </pc:spChg>
        <pc:spChg chg="add mod">
          <ac:chgData name="Melanie Hayward" userId="64d080a6-1966-4dc2-a846-157ee067e856" providerId="ADAL" clId="{F3041C6F-90BD-48DD-8CAB-F45ECBBBCF9D}" dt="2022-11-12T12:23:15.092" v="1290" actId="20577"/>
          <ac:spMkLst>
            <pc:docMk/>
            <pc:sldMk cId="2086167425" sldId="285"/>
            <ac:spMk id="10" creationId="{7E4B9F32-7415-A80D-18A1-9D8E93C08B28}"/>
          </ac:spMkLst>
        </pc:spChg>
        <pc:graphicFrameChg chg="del">
          <ac:chgData name="Melanie Hayward" userId="64d080a6-1966-4dc2-a846-157ee067e856" providerId="ADAL" clId="{F3041C6F-90BD-48DD-8CAB-F45ECBBBCF9D}" dt="2022-11-12T12:16:48.733" v="1206" actId="478"/>
          <ac:graphicFrameMkLst>
            <pc:docMk/>
            <pc:sldMk cId="2086167425" sldId="285"/>
            <ac:graphicFrameMk id="7" creationId="{382D4F5D-4CD9-BCA5-8E9D-DBA7D3FA649A}"/>
          </ac:graphicFrameMkLst>
        </pc:graphicFrameChg>
        <pc:picChg chg="add mod">
          <ac:chgData name="Melanie Hayward" userId="64d080a6-1966-4dc2-a846-157ee067e856" providerId="ADAL" clId="{F3041C6F-90BD-48DD-8CAB-F45ECBBBCF9D}" dt="2022-11-12T12:17:23.735" v="1209" actId="1076"/>
          <ac:picMkLst>
            <pc:docMk/>
            <pc:sldMk cId="2086167425" sldId="285"/>
            <ac:picMk id="9" creationId="{DEBF92B3-0A30-D511-993A-7164B5BC44CC}"/>
          </ac:picMkLst>
        </pc:picChg>
      </pc:sldChg>
      <pc:sldChg chg="new del">
        <pc:chgData name="Melanie Hayward" userId="64d080a6-1966-4dc2-a846-157ee067e856" providerId="ADAL" clId="{F3041C6F-90BD-48DD-8CAB-F45ECBBBCF9D}" dt="2022-11-12T12:23:47.117" v="1292" actId="680"/>
        <pc:sldMkLst>
          <pc:docMk/>
          <pc:sldMk cId="1011182227" sldId="286"/>
        </pc:sldMkLst>
      </pc:sldChg>
      <pc:sldChg chg="addSp delSp modSp add mod">
        <pc:chgData name="Melanie Hayward" userId="64d080a6-1966-4dc2-a846-157ee067e856" providerId="ADAL" clId="{F3041C6F-90BD-48DD-8CAB-F45ECBBBCF9D}" dt="2022-11-12T13:06:40.036" v="1840" actId="255"/>
        <pc:sldMkLst>
          <pc:docMk/>
          <pc:sldMk cId="3515846124" sldId="286"/>
        </pc:sldMkLst>
        <pc:spChg chg="add del mod">
          <ac:chgData name="Melanie Hayward" userId="64d080a6-1966-4dc2-a846-157ee067e856" providerId="ADAL" clId="{F3041C6F-90BD-48DD-8CAB-F45ECBBBCF9D}" dt="2022-11-12T12:24:59.318" v="1296" actId="1032"/>
          <ac:spMkLst>
            <pc:docMk/>
            <pc:sldMk cId="3515846124" sldId="286"/>
            <ac:spMk id="6" creationId="{4382C58C-2007-7AFA-A594-3EDB4B1232EB}"/>
          </ac:spMkLst>
        </pc:spChg>
        <pc:spChg chg="del">
          <ac:chgData name="Melanie Hayward" userId="64d080a6-1966-4dc2-a846-157ee067e856" providerId="ADAL" clId="{F3041C6F-90BD-48DD-8CAB-F45ECBBBCF9D}" dt="2022-11-12T12:23:59.105" v="1294" actId="478"/>
          <ac:spMkLst>
            <pc:docMk/>
            <pc:sldMk cId="3515846124" sldId="286"/>
            <ac:spMk id="7" creationId="{0B3119B4-E224-BF6D-C1A7-BD237765BB39}"/>
          </ac:spMkLst>
        </pc:spChg>
        <pc:spChg chg="add mod">
          <ac:chgData name="Melanie Hayward" userId="64d080a6-1966-4dc2-a846-157ee067e856" providerId="ADAL" clId="{F3041C6F-90BD-48DD-8CAB-F45ECBBBCF9D}" dt="2022-11-12T12:28:46.837" v="1483" actId="1076"/>
          <ac:spMkLst>
            <pc:docMk/>
            <pc:sldMk cId="3515846124" sldId="286"/>
            <ac:spMk id="10" creationId="{C9304955-D494-9434-80DD-8BAE49CE1E1D}"/>
          </ac:spMkLst>
        </pc:spChg>
        <pc:spChg chg="mod">
          <ac:chgData name="Melanie Hayward" userId="64d080a6-1966-4dc2-a846-157ee067e856" providerId="ADAL" clId="{F3041C6F-90BD-48DD-8CAB-F45ECBBBCF9D}" dt="2022-11-12T12:30:03.709" v="1490" actId="20577"/>
          <ac:spMkLst>
            <pc:docMk/>
            <pc:sldMk cId="3515846124" sldId="286"/>
            <ac:spMk id="11" creationId="{91FEC73D-CE87-A633-02F2-DB9B6AF59C3F}"/>
          </ac:spMkLst>
        </pc:spChg>
        <pc:graphicFrameChg chg="add mod modGraphic">
          <ac:chgData name="Melanie Hayward" userId="64d080a6-1966-4dc2-a846-157ee067e856" providerId="ADAL" clId="{F3041C6F-90BD-48DD-8CAB-F45ECBBBCF9D}" dt="2022-11-12T13:06:40.036" v="1840" actId="255"/>
          <ac:graphicFrameMkLst>
            <pc:docMk/>
            <pc:sldMk cId="3515846124" sldId="286"/>
            <ac:graphicFrameMk id="9" creationId="{4088DB19-02C5-043B-ECE1-21C9B055CDC5}"/>
          </ac:graphicFrameMkLst>
        </pc:graphicFrameChg>
      </pc:sldChg>
      <pc:sldChg chg="addSp delSp modSp add mod">
        <pc:chgData name="Melanie Hayward" userId="64d080a6-1966-4dc2-a846-157ee067e856" providerId="ADAL" clId="{F3041C6F-90BD-48DD-8CAB-F45ECBBBCF9D}" dt="2022-11-12T13:10:30.818" v="1856" actId="1076"/>
        <pc:sldMkLst>
          <pc:docMk/>
          <pc:sldMk cId="1983429270" sldId="287"/>
        </pc:sldMkLst>
        <pc:spChg chg="add del mod">
          <ac:chgData name="Melanie Hayward" userId="64d080a6-1966-4dc2-a846-157ee067e856" providerId="ADAL" clId="{F3041C6F-90BD-48DD-8CAB-F45ECBBBCF9D}" dt="2022-11-12T12:31:27.910" v="1495" actId="478"/>
          <ac:spMkLst>
            <pc:docMk/>
            <pc:sldMk cId="1983429270" sldId="287"/>
            <ac:spMk id="6" creationId="{C706DA8F-05DB-FB21-EC6B-F3F2BFD8BF47}"/>
          </ac:spMkLst>
        </pc:spChg>
        <pc:spChg chg="del">
          <ac:chgData name="Melanie Hayward" userId="64d080a6-1966-4dc2-a846-157ee067e856" providerId="ADAL" clId="{F3041C6F-90BD-48DD-8CAB-F45ECBBBCF9D}" dt="2022-11-12T12:31:34.035" v="1496" actId="478"/>
          <ac:spMkLst>
            <pc:docMk/>
            <pc:sldMk cId="1983429270" sldId="287"/>
            <ac:spMk id="10" creationId="{C9304955-D494-9434-80DD-8BAE49CE1E1D}"/>
          </ac:spMkLst>
        </pc:spChg>
        <pc:spChg chg="add del mod">
          <ac:chgData name="Melanie Hayward" userId="64d080a6-1966-4dc2-a846-157ee067e856" providerId="ADAL" clId="{F3041C6F-90BD-48DD-8CAB-F45ECBBBCF9D}" dt="2022-11-12T12:57:29.458" v="1715" actId="1032"/>
          <ac:spMkLst>
            <pc:docMk/>
            <pc:sldMk cId="1983429270" sldId="287"/>
            <ac:spMk id="12" creationId="{CC7223CC-13BE-A376-F8F3-64DF953D1EF9}"/>
          </ac:spMkLst>
        </pc:spChg>
        <pc:spChg chg="add mod">
          <ac:chgData name="Melanie Hayward" userId="64d080a6-1966-4dc2-a846-157ee067e856" providerId="ADAL" clId="{F3041C6F-90BD-48DD-8CAB-F45ECBBBCF9D}" dt="2022-11-12T13:04:45.090" v="1824" actId="207"/>
          <ac:spMkLst>
            <pc:docMk/>
            <pc:sldMk cId="1983429270" sldId="287"/>
            <ac:spMk id="20" creationId="{B6FF5E59-6605-75BE-2044-3464760DC6E8}"/>
          </ac:spMkLst>
        </pc:spChg>
        <pc:spChg chg="add mod">
          <ac:chgData name="Melanie Hayward" userId="64d080a6-1966-4dc2-a846-157ee067e856" providerId="ADAL" clId="{F3041C6F-90BD-48DD-8CAB-F45ECBBBCF9D}" dt="2022-11-12T13:04:45.090" v="1824" actId="207"/>
          <ac:spMkLst>
            <pc:docMk/>
            <pc:sldMk cId="1983429270" sldId="287"/>
            <ac:spMk id="21" creationId="{7FC5ADF2-9EF9-53B3-40ED-86F6CAAC1455}"/>
          </ac:spMkLst>
        </pc:spChg>
        <pc:grpChg chg="add mod">
          <ac:chgData name="Melanie Hayward" userId="64d080a6-1966-4dc2-a846-157ee067e856" providerId="ADAL" clId="{F3041C6F-90BD-48DD-8CAB-F45ECBBBCF9D}" dt="2022-11-12T13:10:30.818" v="1856" actId="1076"/>
          <ac:grpSpMkLst>
            <pc:docMk/>
            <pc:sldMk cId="1983429270" sldId="287"/>
            <ac:grpSpMk id="19" creationId="{F245130C-3762-64D1-0DFF-DEA6DEBF65E6}"/>
          </ac:grpSpMkLst>
        </pc:grpChg>
        <pc:graphicFrameChg chg="add del">
          <ac:chgData name="Melanie Hayward" userId="64d080a6-1966-4dc2-a846-157ee067e856" providerId="ADAL" clId="{F3041C6F-90BD-48DD-8CAB-F45ECBBBCF9D}" dt="2022-11-12T12:31:36.096" v="1497" actId="478"/>
          <ac:graphicFrameMkLst>
            <pc:docMk/>
            <pc:sldMk cId="1983429270" sldId="287"/>
            <ac:graphicFrameMk id="9" creationId="{4088DB19-02C5-043B-ECE1-21C9B055CDC5}"/>
          </ac:graphicFrameMkLst>
        </pc:graphicFrameChg>
        <pc:graphicFrameChg chg="add mod modGraphic">
          <ac:chgData name="Melanie Hayward" userId="64d080a6-1966-4dc2-a846-157ee067e856" providerId="ADAL" clId="{F3041C6F-90BD-48DD-8CAB-F45ECBBBCF9D}" dt="2022-11-12T13:10:27.859" v="1855" actId="1076"/>
          <ac:graphicFrameMkLst>
            <pc:docMk/>
            <pc:sldMk cId="1983429270" sldId="287"/>
            <ac:graphicFrameMk id="13" creationId="{EA32CE79-FA34-8477-D1B3-A8725B59753F}"/>
          </ac:graphicFrameMkLst>
        </pc:graphicFrameChg>
        <pc:picChg chg="mod">
          <ac:chgData name="Melanie Hayward" userId="64d080a6-1966-4dc2-a846-157ee067e856" providerId="ADAL" clId="{F3041C6F-90BD-48DD-8CAB-F45ECBBBCF9D}" dt="2022-11-12T13:05:54.910" v="1835" actId="1076"/>
          <ac:picMkLst>
            <pc:docMk/>
            <pc:sldMk cId="1983429270" sldId="287"/>
            <ac:picMk id="3" creationId="{6D622744-53FA-F0EF-9CA2-EC3A092B08FF}"/>
          </ac:picMkLst>
        </pc:picChg>
        <pc:picChg chg="add mod">
          <ac:chgData name="Melanie Hayward" userId="64d080a6-1966-4dc2-a846-157ee067e856" providerId="ADAL" clId="{F3041C6F-90BD-48DD-8CAB-F45ECBBBCF9D}" dt="2022-11-12T13:07:29.651" v="1845" actId="1076"/>
          <ac:picMkLst>
            <pc:docMk/>
            <pc:sldMk cId="1983429270" sldId="287"/>
            <ac:picMk id="23" creationId="{0BAFDA3F-2411-98F7-65DA-AB1052314D25}"/>
          </ac:picMkLst>
        </pc:picChg>
        <pc:picChg chg="add mod">
          <ac:chgData name="Melanie Hayward" userId="64d080a6-1966-4dc2-a846-157ee067e856" providerId="ADAL" clId="{F3041C6F-90BD-48DD-8CAB-F45ECBBBCF9D}" dt="2022-11-12T13:08:02.600" v="1848" actId="1076"/>
          <ac:picMkLst>
            <pc:docMk/>
            <pc:sldMk cId="1983429270" sldId="287"/>
            <ac:picMk id="25" creationId="{0395B9D3-F777-70C4-390E-4B014049B0E8}"/>
          </ac:picMkLst>
        </pc:picChg>
        <pc:cxnChg chg="add del mod">
          <ac:chgData name="Melanie Hayward" userId="64d080a6-1966-4dc2-a846-157ee067e856" providerId="ADAL" clId="{F3041C6F-90BD-48DD-8CAB-F45ECBBBCF9D}" dt="2022-11-12T13:00:17.206" v="1790" actId="478"/>
          <ac:cxnSpMkLst>
            <pc:docMk/>
            <pc:sldMk cId="1983429270" sldId="287"/>
            <ac:cxnSpMk id="15" creationId="{ACF394C4-E529-591B-5003-D873373005BE}"/>
          </ac:cxnSpMkLst>
        </pc:cxnChg>
      </pc:sldChg>
      <pc:sldChg chg="addSp delSp modSp add mod">
        <pc:chgData name="Melanie Hayward" userId="64d080a6-1966-4dc2-a846-157ee067e856" providerId="ADAL" clId="{F3041C6F-90BD-48DD-8CAB-F45ECBBBCF9D}" dt="2022-11-12T12:54:40.453" v="1714" actId="255"/>
        <pc:sldMkLst>
          <pc:docMk/>
          <pc:sldMk cId="3977005541" sldId="288"/>
        </pc:sldMkLst>
        <pc:spChg chg="mod">
          <ac:chgData name="Melanie Hayward" userId="64d080a6-1966-4dc2-a846-157ee067e856" providerId="ADAL" clId="{F3041C6F-90BD-48DD-8CAB-F45ECBBBCF9D}" dt="2022-11-12T12:38:42.108" v="1520" actId="1076"/>
          <ac:spMkLst>
            <pc:docMk/>
            <pc:sldMk cId="3977005541" sldId="288"/>
            <ac:spMk id="11" creationId="{91FEC73D-CE87-A633-02F2-DB9B6AF59C3F}"/>
          </ac:spMkLst>
        </pc:spChg>
        <pc:spChg chg="del mod">
          <ac:chgData name="Melanie Hayward" userId="64d080a6-1966-4dc2-a846-157ee067e856" providerId="ADAL" clId="{F3041C6F-90BD-48DD-8CAB-F45ECBBBCF9D}" dt="2022-11-12T12:50:03.724" v="1693" actId="26606"/>
          <ac:spMkLst>
            <pc:docMk/>
            <pc:sldMk cId="3977005541" sldId="288"/>
            <ac:spMk id="12" creationId="{CC7223CC-13BE-A376-F8F3-64DF953D1EF9}"/>
          </ac:spMkLst>
        </pc:spChg>
        <pc:graphicFrameChg chg="add mod">
          <ac:chgData name="Melanie Hayward" userId="64d080a6-1966-4dc2-a846-157ee067e856" providerId="ADAL" clId="{F3041C6F-90BD-48DD-8CAB-F45ECBBBCF9D}" dt="2022-11-12T12:54:40.453" v="1714" actId="255"/>
          <ac:graphicFrameMkLst>
            <pc:docMk/>
            <pc:sldMk cId="3977005541" sldId="288"/>
            <ac:graphicFrameMk id="14" creationId="{25091ABD-5AB6-F3D7-877B-49729467C620}"/>
          </ac:graphicFrameMkLst>
        </pc:graphicFrameChg>
        <pc:picChg chg="add mod">
          <ac:chgData name="Melanie Hayward" userId="64d080a6-1966-4dc2-a846-157ee067e856" providerId="ADAL" clId="{F3041C6F-90BD-48DD-8CAB-F45ECBBBCF9D}" dt="2022-11-12T12:50:36.983" v="1695" actId="1076"/>
          <ac:picMkLst>
            <pc:docMk/>
            <pc:sldMk cId="3977005541" sldId="288"/>
            <ac:picMk id="6" creationId="{661995AE-E06A-A1B5-C251-0BE520EF66D6}"/>
          </ac:picMkLst>
        </pc:picChg>
        <pc:picChg chg="add mod">
          <ac:chgData name="Melanie Hayward" userId="64d080a6-1966-4dc2-a846-157ee067e856" providerId="ADAL" clId="{F3041C6F-90BD-48DD-8CAB-F45ECBBBCF9D}" dt="2022-11-12T12:51:31.569" v="1697" actId="1076"/>
          <ac:picMkLst>
            <pc:docMk/>
            <pc:sldMk cId="3977005541" sldId="288"/>
            <ac:picMk id="9" creationId="{CD2F253E-B27D-BA97-801A-3DE001C0EBD8}"/>
          </ac:picMkLst>
        </pc:picChg>
        <pc:picChg chg="add mod">
          <ac:chgData name="Melanie Hayward" userId="64d080a6-1966-4dc2-a846-157ee067e856" providerId="ADAL" clId="{F3041C6F-90BD-48DD-8CAB-F45ECBBBCF9D}" dt="2022-11-12T12:51:50.897" v="1699" actId="1076"/>
          <ac:picMkLst>
            <pc:docMk/>
            <pc:sldMk cId="3977005541" sldId="288"/>
            <ac:picMk id="13" creationId="{AF293901-92CE-3BB6-B9BF-139CA543FA27}"/>
          </ac:picMkLst>
        </pc:picChg>
        <pc:picChg chg="add mod">
          <ac:chgData name="Melanie Hayward" userId="64d080a6-1966-4dc2-a846-157ee067e856" providerId="ADAL" clId="{F3041C6F-90BD-48DD-8CAB-F45ECBBBCF9D}" dt="2022-11-12T12:52:31.238" v="1701" actId="1076"/>
          <ac:picMkLst>
            <pc:docMk/>
            <pc:sldMk cId="3977005541" sldId="288"/>
            <ac:picMk id="16" creationId="{021F4026-F40B-C027-2193-4F715557F54A}"/>
          </ac:picMkLst>
        </pc:picChg>
        <pc:picChg chg="add mod">
          <ac:chgData name="Melanie Hayward" userId="64d080a6-1966-4dc2-a846-157ee067e856" providerId="ADAL" clId="{F3041C6F-90BD-48DD-8CAB-F45ECBBBCF9D}" dt="2022-11-12T12:52:57.385" v="1703" actId="1076"/>
          <ac:picMkLst>
            <pc:docMk/>
            <pc:sldMk cId="3977005541" sldId="288"/>
            <ac:picMk id="18" creationId="{35CD4F83-6923-AC21-B55A-8492A784D77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112BE3-D046-478F-BCDE-BBD9D70A28D6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61263D1-3917-45C2-BCFA-159F5B34D7CD}">
      <dgm:prSet phldrT="[Text]" custT="1"/>
      <dgm:spPr/>
      <dgm:t>
        <a:bodyPr/>
        <a:lstStyle/>
        <a:p>
          <a:r>
            <a:rPr lang="en-GB" sz="3200" b="1" dirty="0"/>
            <a:t>WHY</a:t>
          </a:r>
        </a:p>
      </dgm:t>
    </dgm:pt>
    <dgm:pt modelId="{E861037F-A065-45E7-8E79-082CB459F8EB}" type="parTrans" cxnId="{128E4895-83DC-47EF-88D9-B6DD5E6FFFD9}">
      <dgm:prSet/>
      <dgm:spPr/>
      <dgm:t>
        <a:bodyPr/>
        <a:lstStyle/>
        <a:p>
          <a:endParaRPr lang="en-GB"/>
        </a:p>
      </dgm:t>
    </dgm:pt>
    <dgm:pt modelId="{E2D6C416-87B2-4F6F-A162-DC8540C0B753}" type="sibTrans" cxnId="{128E4895-83DC-47EF-88D9-B6DD5E6FFFD9}">
      <dgm:prSet/>
      <dgm:spPr/>
      <dgm:t>
        <a:bodyPr/>
        <a:lstStyle/>
        <a:p>
          <a:endParaRPr lang="en-GB"/>
        </a:p>
      </dgm:t>
    </dgm:pt>
    <dgm:pt modelId="{6C6DC33C-A57F-461B-9DFF-D0ED447996A8}">
      <dgm:prSet phldrT="[Text]"/>
      <dgm:spPr/>
      <dgm:t>
        <a:bodyPr/>
        <a:lstStyle/>
        <a:p>
          <a:r>
            <a:rPr lang="en-GB" dirty="0"/>
            <a:t>What </a:t>
          </a:r>
        </a:p>
      </dgm:t>
    </dgm:pt>
    <dgm:pt modelId="{8E6DC300-2CEA-4084-BFAB-B9DC6B1E43F7}" type="parTrans" cxnId="{8885A883-FDA3-4B5A-B3EB-A9822A9FB756}">
      <dgm:prSet/>
      <dgm:spPr/>
      <dgm:t>
        <a:bodyPr/>
        <a:lstStyle/>
        <a:p>
          <a:endParaRPr lang="en-GB"/>
        </a:p>
      </dgm:t>
    </dgm:pt>
    <dgm:pt modelId="{56B26693-DB12-43A9-A196-0967F2EFB85C}" type="sibTrans" cxnId="{8885A883-FDA3-4B5A-B3EB-A9822A9FB756}">
      <dgm:prSet/>
      <dgm:spPr/>
      <dgm:t>
        <a:bodyPr/>
        <a:lstStyle/>
        <a:p>
          <a:endParaRPr lang="en-GB"/>
        </a:p>
      </dgm:t>
    </dgm:pt>
    <dgm:pt modelId="{C1144329-AA41-41A7-BCD9-CF43FF55BBAD}">
      <dgm:prSet phldrT="[Text]"/>
      <dgm:spPr/>
      <dgm:t>
        <a:bodyPr/>
        <a:lstStyle/>
        <a:p>
          <a:r>
            <a:rPr lang="en-GB" dirty="0"/>
            <a:t>How</a:t>
          </a:r>
        </a:p>
      </dgm:t>
    </dgm:pt>
    <dgm:pt modelId="{D4FA137C-6F39-4EA4-A9FD-2F1BC4D32A63}" type="parTrans" cxnId="{E4BB555F-5254-43EB-9AE6-2E0551693253}">
      <dgm:prSet/>
      <dgm:spPr/>
      <dgm:t>
        <a:bodyPr/>
        <a:lstStyle/>
        <a:p>
          <a:endParaRPr lang="en-GB"/>
        </a:p>
      </dgm:t>
    </dgm:pt>
    <dgm:pt modelId="{8E93F9D7-416F-4A58-9236-617932C60039}" type="sibTrans" cxnId="{E4BB555F-5254-43EB-9AE6-2E0551693253}">
      <dgm:prSet/>
      <dgm:spPr/>
      <dgm:t>
        <a:bodyPr/>
        <a:lstStyle/>
        <a:p>
          <a:endParaRPr lang="en-GB"/>
        </a:p>
      </dgm:t>
    </dgm:pt>
    <dgm:pt modelId="{F41DB383-1AD3-4887-ACF7-4D291141D86C}">
      <dgm:prSet phldrT="[Text]"/>
      <dgm:spPr/>
      <dgm:t>
        <a:bodyPr/>
        <a:lstStyle/>
        <a:p>
          <a:r>
            <a:rPr lang="en-GB" dirty="0"/>
            <a:t>Where</a:t>
          </a:r>
        </a:p>
      </dgm:t>
    </dgm:pt>
    <dgm:pt modelId="{0D281A56-7223-4655-B715-CCD54F103B2A}" type="parTrans" cxnId="{FC96AAD8-1F92-4993-BA24-4D8A215A67BA}">
      <dgm:prSet/>
      <dgm:spPr/>
      <dgm:t>
        <a:bodyPr/>
        <a:lstStyle/>
        <a:p>
          <a:endParaRPr lang="en-GB"/>
        </a:p>
      </dgm:t>
    </dgm:pt>
    <dgm:pt modelId="{575AEAD1-B052-4C17-AC62-D55E945E0A4C}" type="sibTrans" cxnId="{FC96AAD8-1F92-4993-BA24-4D8A215A67BA}">
      <dgm:prSet/>
      <dgm:spPr/>
      <dgm:t>
        <a:bodyPr/>
        <a:lstStyle/>
        <a:p>
          <a:endParaRPr lang="en-GB"/>
        </a:p>
      </dgm:t>
    </dgm:pt>
    <dgm:pt modelId="{BB07F269-A596-4B02-97AA-E95CD8C10113}">
      <dgm:prSet phldrT="[Text]"/>
      <dgm:spPr/>
      <dgm:t>
        <a:bodyPr/>
        <a:lstStyle/>
        <a:p>
          <a:r>
            <a:rPr lang="en-GB" dirty="0"/>
            <a:t>When </a:t>
          </a:r>
        </a:p>
      </dgm:t>
    </dgm:pt>
    <dgm:pt modelId="{5A27EC71-5F44-4616-99E8-9D2E4F7E8FF1}" type="parTrans" cxnId="{CD0FDA3B-1F46-4D5B-8A55-6DF923D6E66C}">
      <dgm:prSet/>
      <dgm:spPr/>
      <dgm:t>
        <a:bodyPr/>
        <a:lstStyle/>
        <a:p>
          <a:endParaRPr lang="en-GB"/>
        </a:p>
      </dgm:t>
    </dgm:pt>
    <dgm:pt modelId="{7B783A7B-9DA3-4561-8502-763277C7035A}" type="sibTrans" cxnId="{CD0FDA3B-1F46-4D5B-8A55-6DF923D6E66C}">
      <dgm:prSet/>
      <dgm:spPr/>
      <dgm:t>
        <a:bodyPr/>
        <a:lstStyle/>
        <a:p>
          <a:endParaRPr lang="en-GB"/>
        </a:p>
      </dgm:t>
    </dgm:pt>
    <dgm:pt modelId="{EC22F9D0-0311-405F-9F15-DEC543F9BE8F}" type="pres">
      <dgm:prSet presAssocID="{06112BE3-D046-478F-BCDE-BBD9D70A28D6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5FAA03E-4592-43F9-827F-26BA9031D143}" type="pres">
      <dgm:prSet presAssocID="{06112BE3-D046-478F-BCDE-BBD9D70A28D6}" presName="matrix" presStyleCnt="0"/>
      <dgm:spPr/>
    </dgm:pt>
    <dgm:pt modelId="{FEDA028A-AA18-4F56-9007-9E4F27E5FD8A}" type="pres">
      <dgm:prSet presAssocID="{06112BE3-D046-478F-BCDE-BBD9D70A28D6}" presName="tile1" presStyleLbl="node1" presStyleIdx="0" presStyleCnt="4" custLinFactNeighborX="194" custLinFactNeighborY="-587"/>
      <dgm:spPr/>
    </dgm:pt>
    <dgm:pt modelId="{8E58457D-802D-47EB-BF5D-72298A96D606}" type="pres">
      <dgm:prSet presAssocID="{06112BE3-D046-478F-BCDE-BBD9D70A28D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7964159-68F5-4C72-B71F-23A705175808}" type="pres">
      <dgm:prSet presAssocID="{06112BE3-D046-478F-BCDE-BBD9D70A28D6}" presName="tile2" presStyleLbl="node1" presStyleIdx="1" presStyleCnt="4"/>
      <dgm:spPr/>
    </dgm:pt>
    <dgm:pt modelId="{0F56F1BF-AE1C-4786-ADEF-496C74A4DB04}" type="pres">
      <dgm:prSet presAssocID="{06112BE3-D046-478F-BCDE-BBD9D70A28D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00AE13A-8F2E-4895-B418-4ACC454007B8}" type="pres">
      <dgm:prSet presAssocID="{06112BE3-D046-478F-BCDE-BBD9D70A28D6}" presName="tile3" presStyleLbl="node1" presStyleIdx="2" presStyleCnt="4"/>
      <dgm:spPr/>
    </dgm:pt>
    <dgm:pt modelId="{1C3F4494-A4AA-4D22-8D17-C788E0CAE162}" type="pres">
      <dgm:prSet presAssocID="{06112BE3-D046-478F-BCDE-BBD9D70A28D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0D03094-6FA3-48A0-8A96-D8B06276652C}" type="pres">
      <dgm:prSet presAssocID="{06112BE3-D046-478F-BCDE-BBD9D70A28D6}" presName="tile4" presStyleLbl="node1" presStyleIdx="3" presStyleCnt="4"/>
      <dgm:spPr/>
    </dgm:pt>
    <dgm:pt modelId="{46AEA524-E0B5-4150-8F1F-44177C8792F8}" type="pres">
      <dgm:prSet presAssocID="{06112BE3-D046-478F-BCDE-BBD9D70A28D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1EC49AC-39A1-4030-95A1-4F76158DBBD2}" type="pres">
      <dgm:prSet presAssocID="{06112BE3-D046-478F-BCDE-BBD9D70A28D6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8FE46907-D9D6-405F-9ACF-A919292FB3A9}" type="presOf" srcId="{C1144329-AA41-41A7-BCD9-CF43FF55BBAD}" destId="{0F56F1BF-AE1C-4786-ADEF-496C74A4DB04}" srcOrd="1" destOrd="0" presId="urn:microsoft.com/office/officeart/2005/8/layout/matrix1"/>
    <dgm:cxn modelId="{F8FD7509-8ABA-4A45-846A-9C974124ACF6}" type="presOf" srcId="{06112BE3-D046-478F-BCDE-BBD9D70A28D6}" destId="{EC22F9D0-0311-405F-9F15-DEC543F9BE8F}" srcOrd="0" destOrd="0" presId="urn:microsoft.com/office/officeart/2005/8/layout/matrix1"/>
    <dgm:cxn modelId="{94B88317-607D-4ACD-BADF-5112064AB882}" type="presOf" srcId="{A61263D1-3917-45C2-BCFA-159F5B34D7CD}" destId="{E1EC49AC-39A1-4030-95A1-4F76158DBBD2}" srcOrd="0" destOrd="0" presId="urn:microsoft.com/office/officeart/2005/8/layout/matrix1"/>
    <dgm:cxn modelId="{36FF6235-4698-4811-AD55-E8C9E73C6D88}" type="presOf" srcId="{6C6DC33C-A57F-461B-9DFF-D0ED447996A8}" destId="{FEDA028A-AA18-4F56-9007-9E4F27E5FD8A}" srcOrd="0" destOrd="0" presId="urn:microsoft.com/office/officeart/2005/8/layout/matrix1"/>
    <dgm:cxn modelId="{A3F74836-D0FF-4932-A30F-40576EC8B3B5}" type="presOf" srcId="{F41DB383-1AD3-4887-ACF7-4D291141D86C}" destId="{1C3F4494-A4AA-4D22-8D17-C788E0CAE162}" srcOrd="1" destOrd="0" presId="urn:microsoft.com/office/officeart/2005/8/layout/matrix1"/>
    <dgm:cxn modelId="{CD0FDA3B-1F46-4D5B-8A55-6DF923D6E66C}" srcId="{A61263D1-3917-45C2-BCFA-159F5B34D7CD}" destId="{BB07F269-A596-4B02-97AA-E95CD8C10113}" srcOrd="3" destOrd="0" parTransId="{5A27EC71-5F44-4616-99E8-9D2E4F7E8FF1}" sibTransId="{7B783A7B-9DA3-4561-8502-763277C7035A}"/>
    <dgm:cxn modelId="{E4BB555F-5254-43EB-9AE6-2E0551693253}" srcId="{A61263D1-3917-45C2-BCFA-159F5B34D7CD}" destId="{C1144329-AA41-41A7-BCD9-CF43FF55BBAD}" srcOrd="1" destOrd="0" parTransId="{D4FA137C-6F39-4EA4-A9FD-2F1BC4D32A63}" sibTransId="{8E93F9D7-416F-4A58-9236-617932C60039}"/>
    <dgm:cxn modelId="{74416B6E-AB5A-418C-B82F-DE522E1A10F4}" type="presOf" srcId="{BB07F269-A596-4B02-97AA-E95CD8C10113}" destId="{46AEA524-E0B5-4150-8F1F-44177C8792F8}" srcOrd="1" destOrd="0" presId="urn:microsoft.com/office/officeart/2005/8/layout/matrix1"/>
    <dgm:cxn modelId="{8885A883-FDA3-4B5A-B3EB-A9822A9FB756}" srcId="{A61263D1-3917-45C2-BCFA-159F5B34D7CD}" destId="{6C6DC33C-A57F-461B-9DFF-D0ED447996A8}" srcOrd="0" destOrd="0" parTransId="{8E6DC300-2CEA-4084-BFAB-B9DC6B1E43F7}" sibTransId="{56B26693-DB12-43A9-A196-0967F2EFB85C}"/>
    <dgm:cxn modelId="{128E4895-83DC-47EF-88D9-B6DD5E6FFFD9}" srcId="{06112BE3-D046-478F-BCDE-BBD9D70A28D6}" destId="{A61263D1-3917-45C2-BCFA-159F5B34D7CD}" srcOrd="0" destOrd="0" parTransId="{E861037F-A065-45E7-8E79-082CB459F8EB}" sibTransId="{E2D6C416-87B2-4F6F-A162-DC8540C0B753}"/>
    <dgm:cxn modelId="{8C23C19C-AD77-40BC-A7CE-57A8EDE250E1}" type="presOf" srcId="{C1144329-AA41-41A7-BCD9-CF43FF55BBAD}" destId="{B7964159-68F5-4C72-B71F-23A705175808}" srcOrd="0" destOrd="0" presId="urn:microsoft.com/office/officeart/2005/8/layout/matrix1"/>
    <dgm:cxn modelId="{430A77AE-4179-4C85-9EA9-E8453B08DE16}" type="presOf" srcId="{BB07F269-A596-4B02-97AA-E95CD8C10113}" destId="{00D03094-6FA3-48A0-8A96-D8B06276652C}" srcOrd="0" destOrd="0" presId="urn:microsoft.com/office/officeart/2005/8/layout/matrix1"/>
    <dgm:cxn modelId="{E25BEAB0-C028-42C2-B8A3-80A3E9C14592}" type="presOf" srcId="{6C6DC33C-A57F-461B-9DFF-D0ED447996A8}" destId="{8E58457D-802D-47EB-BF5D-72298A96D606}" srcOrd="1" destOrd="0" presId="urn:microsoft.com/office/officeart/2005/8/layout/matrix1"/>
    <dgm:cxn modelId="{19003ED7-D901-4DDC-8435-C6DE6A83285D}" type="presOf" srcId="{F41DB383-1AD3-4887-ACF7-4D291141D86C}" destId="{C00AE13A-8F2E-4895-B418-4ACC454007B8}" srcOrd="0" destOrd="0" presId="urn:microsoft.com/office/officeart/2005/8/layout/matrix1"/>
    <dgm:cxn modelId="{FC96AAD8-1F92-4993-BA24-4D8A215A67BA}" srcId="{A61263D1-3917-45C2-BCFA-159F5B34D7CD}" destId="{F41DB383-1AD3-4887-ACF7-4D291141D86C}" srcOrd="2" destOrd="0" parTransId="{0D281A56-7223-4655-B715-CCD54F103B2A}" sibTransId="{575AEAD1-B052-4C17-AC62-D55E945E0A4C}"/>
    <dgm:cxn modelId="{DE66F022-4942-49A8-9709-9A9920FE6D1B}" type="presParOf" srcId="{EC22F9D0-0311-405F-9F15-DEC543F9BE8F}" destId="{C5FAA03E-4592-43F9-827F-26BA9031D143}" srcOrd="0" destOrd="0" presId="urn:microsoft.com/office/officeart/2005/8/layout/matrix1"/>
    <dgm:cxn modelId="{FE5B79C5-0FD5-4BF7-B007-207EFE7D87BB}" type="presParOf" srcId="{C5FAA03E-4592-43F9-827F-26BA9031D143}" destId="{FEDA028A-AA18-4F56-9007-9E4F27E5FD8A}" srcOrd="0" destOrd="0" presId="urn:microsoft.com/office/officeart/2005/8/layout/matrix1"/>
    <dgm:cxn modelId="{70AF1945-4747-45DF-8A0C-881CC8E5EC2E}" type="presParOf" srcId="{C5FAA03E-4592-43F9-827F-26BA9031D143}" destId="{8E58457D-802D-47EB-BF5D-72298A96D606}" srcOrd="1" destOrd="0" presId="urn:microsoft.com/office/officeart/2005/8/layout/matrix1"/>
    <dgm:cxn modelId="{0C2F060A-2D97-44FA-9C2E-AE155CFE0D88}" type="presParOf" srcId="{C5FAA03E-4592-43F9-827F-26BA9031D143}" destId="{B7964159-68F5-4C72-B71F-23A705175808}" srcOrd="2" destOrd="0" presId="urn:microsoft.com/office/officeart/2005/8/layout/matrix1"/>
    <dgm:cxn modelId="{4500A638-3EB8-46DC-B94C-9E7E584BCDE6}" type="presParOf" srcId="{C5FAA03E-4592-43F9-827F-26BA9031D143}" destId="{0F56F1BF-AE1C-4786-ADEF-496C74A4DB04}" srcOrd="3" destOrd="0" presId="urn:microsoft.com/office/officeart/2005/8/layout/matrix1"/>
    <dgm:cxn modelId="{F8ACF144-7BE8-4F4E-8CCC-3CCD8644C081}" type="presParOf" srcId="{C5FAA03E-4592-43F9-827F-26BA9031D143}" destId="{C00AE13A-8F2E-4895-B418-4ACC454007B8}" srcOrd="4" destOrd="0" presId="urn:microsoft.com/office/officeart/2005/8/layout/matrix1"/>
    <dgm:cxn modelId="{16AB3B07-0035-46F5-929F-34B929D02829}" type="presParOf" srcId="{C5FAA03E-4592-43F9-827F-26BA9031D143}" destId="{1C3F4494-A4AA-4D22-8D17-C788E0CAE162}" srcOrd="5" destOrd="0" presId="urn:microsoft.com/office/officeart/2005/8/layout/matrix1"/>
    <dgm:cxn modelId="{1814100C-4ACD-4CF8-B605-0297A90BC25A}" type="presParOf" srcId="{C5FAA03E-4592-43F9-827F-26BA9031D143}" destId="{00D03094-6FA3-48A0-8A96-D8B06276652C}" srcOrd="6" destOrd="0" presId="urn:microsoft.com/office/officeart/2005/8/layout/matrix1"/>
    <dgm:cxn modelId="{05B5D0CB-5207-4C08-ACBF-BA81670F95C4}" type="presParOf" srcId="{C5FAA03E-4592-43F9-827F-26BA9031D143}" destId="{46AEA524-E0B5-4150-8F1F-44177C8792F8}" srcOrd="7" destOrd="0" presId="urn:microsoft.com/office/officeart/2005/8/layout/matrix1"/>
    <dgm:cxn modelId="{15EA69B4-03D4-42A1-884C-178FB287B29A}" type="presParOf" srcId="{EC22F9D0-0311-405F-9F15-DEC543F9BE8F}" destId="{E1EC49AC-39A1-4030-95A1-4F76158DBBD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7415E2-CF21-445D-AD39-960DDF65106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43ED829-F872-421E-93B8-82040ED23AF7}">
      <dgm:prSet phldrT="[Text]"/>
      <dgm:spPr>
        <a:solidFill>
          <a:srgbClr val="A454B4"/>
        </a:solidFill>
      </dgm:spPr>
      <dgm:t>
        <a:bodyPr/>
        <a:lstStyle/>
        <a:p>
          <a:r>
            <a:rPr lang="en-GB" dirty="0"/>
            <a:t>Restorative Experience </a:t>
          </a:r>
        </a:p>
      </dgm:t>
    </dgm:pt>
    <dgm:pt modelId="{78DCDE65-E180-4EEF-9C86-943BB701919D}" type="parTrans" cxnId="{1BE545A8-CB06-4802-B65C-2B9EF9BF3EE7}">
      <dgm:prSet/>
      <dgm:spPr/>
      <dgm:t>
        <a:bodyPr/>
        <a:lstStyle/>
        <a:p>
          <a:endParaRPr lang="en-GB"/>
        </a:p>
      </dgm:t>
    </dgm:pt>
    <dgm:pt modelId="{50E14C6C-C2F2-4D48-9506-49A196276EB6}" type="sibTrans" cxnId="{1BE545A8-CB06-4802-B65C-2B9EF9BF3EE7}">
      <dgm:prSet/>
      <dgm:spPr/>
      <dgm:t>
        <a:bodyPr/>
        <a:lstStyle/>
        <a:p>
          <a:endParaRPr lang="en-GB"/>
        </a:p>
      </dgm:t>
    </dgm:pt>
    <dgm:pt modelId="{200D99B4-B5B2-4E33-BDDB-00881E3C20E2}">
      <dgm:prSet phldrT="[Text]"/>
      <dgm:spPr>
        <a:solidFill>
          <a:srgbClr val="A454B4"/>
        </a:solidFill>
      </dgm:spPr>
      <dgm:t>
        <a:bodyPr/>
        <a:lstStyle/>
        <a:p>
          <a:r>
            <a:rPr lang="en-GB" dirty="0"/>
            <a:t>Critical Thinking </a:t>
          </a:r>
        </a:p>
      </dgm:t>
    </dgm:pt>
    <dgm:pt modelId="{C82043AC-A077-4C5D-9B70-1F4D3CA1F55F}" type="parTrans" cxnId="{BF1BAA81-50CD-4FCB-8A20-EA77747F7CC6}">
      <dgm:prSet/>
      <dgm:spPr/>
      <dgm:t>
        <a:bodyPr/>
        <a:lstStyle/>
        <a:p>
          <a:endParaRPr lang="en-GB"/>
        </a:p>
      </dgm:t>
    </dgm:pt>
    <dgm:pt modelId="{ED38AD4A-D74B-4AEA-ADEB-4F3262F74789}" type="sibTrans" cxnId="{BF1BAA81-50CD-4FCB-8A20-EA77747F7CC6}">
      <dgm:prSet/>
      <dgm:spPr/>
      <dgm:t>
        <a:bodyPr/>
        <a:lstStyle/>
        <a:p>
          <a:endParaRPr lang="en-GB"/>
        </a:p>
      </dgm:t>
    </dgm:pt>
    <dgm:pt modelId="{2A1862C9-B351-471F-895F-83BFEC28A1B3}">
      <dgm:prSet phldrT="[Text]"/>
      <dgm:spPr>
        <a:solidFill>
          <a:srgbClr val="A454B4"/>
        </a:solidFill>
      </dgm:spPr>
      <dgm:t>
        <a:bodyPr/>
        <a:lstStyle/>
        <a:p>
          <a:r>
            <a:rPr lang="en-GB" dirty="0"/>
            <a:t>Critical Reflection </a:t>
          </a:r>
        </a:p>
      </dgm:t>
    </dgm:pt>
    <dgm:pt modelId="{7380724F-A335-4607-9368-79353EFEB7C3}" type="parTrans" cxnId="{1AE44695-B516-4C0D-99FC-69ED05FBEA54}">
      <dgm:prSet/>
      <dgm:spPr/>
      <dgm:t>
        <a:bodyPr/>
        <a:lstStyle/>
        <a:p>
          <a:endParaRPr lang="en-GB"/>
        </a:p>
      </dgm:t>
    </dgm:pt>
    <dgm:pt modelId="{71168164-0858-423E-9F80-4463ABD17EEB}" type="sibTrans" cxnId="{1AE44695-B516-4C0D-99FC-69ED05FBEA54}">
      <dgm:prSet/>
      <dgm:spPr/>
      <dgm:t>
        <a:bodyPr/>
        <a:lstStyle/>
        <a:p>
          <a:endParaRPr lang="en-GB"/>
        </a:p>
      </dgm:t>
    </dgm:pt>
    <dgm:pt modelId="{525E20DF-D414-4B45-8CBE-1793A54F4F2E}">
      <dgm:prSet/>
      <dgm:spPr/>
      <dgm:t>
        <a:bodyPr/>
        <a:lstStyle/>
        <a:p>
          <a:endParaRPr lang="en-GB" dirty="0"/>
        </a:p>
      </dgm:t>
    </dgm:pt>
    <dgm:pt modelId="{3352EA5E-3655-4D57-9F44-AB8940D18F50}" type="parTrans" cxnId="{8A6E4F2A-E5A9-4B11-BB98-1BCCBCF8CB55}">
      <dgm:prSet/>
      <dgm:spPr/>
      <dgm:t>
        <a:bodyPr/>
        <a:lstStyle/>
        <a:p>
          <a:endParaRPr lang="en-GB"/>
        </a:p>
      </dgm:t>
    </dgm:pt>
    <dgm:pt modelId="{923C2EEC-3C49-40AE-B581-0B5F53544DB6}" type="sibTrans" cxnId="{8A6E4F2A-E5A9-4B11-BB98-1BCCBCF8CB55}">
      <dgm:prSet/>
      <dgm:spPr/>
      <dgm:t>
        <a:bodyPr/>
        <a:lstStyle/>
        <a:p>
          <a:endParaRPr lang="en-GB"/>
        </a:p>
      </dgm:t>
    </dgm:pt>
    <dgm:pt modelId="{A9D51ACC-F5CC-49CF-A06C-FC4F2323469D}" type="pres">
      <dgm:prSet presAssocID="{8A7415E2-CF21-445D-AD39-960DDF651060}" presName="linear" presStyleCnt="0">
        <dgm:presLayoutVars>
          <dgm:dir/>
          <dgm:animLvl val="lvl"/>
          <dgm:resizeHandles val="exact"/>
        </dgm:presLayoutVars>
      </dgm:prSet>
      <dgm:spPr/>
    </dgm:pt>
    <dgm:pt modelId="{D9F29886-D53A-47D5-8415-881D22516F29}" type="pres">
      <dgm:prSet presAssocID="{443ED829-F872-421E-93B8-82040ED23AF7}" presName="parentLin" presStyleCnt="0"/>
      <dgm:spPr/>
    </dgm:pt>
    <dgm:pt modelId="{9F66029B-810F-49A2-BA49-D09CD3C6EC4F}" type="pres">
      <dgm:prSet presAssocID="{443ED829-F872-421E-93B8-82040ED23AF7}" presName="parentLeftMargin" presStyleLbl="node1" presStyleIdx="0" presStyleCnt="3"/>
      <dgm:spPr/>
    </dgm:pt>
    <dgm:pt modelId="{C31A28E2-1332-4242-8B68-C38BC05013EF}" type="pres">
      <dgm:prSet presAssocID="{443ED829-F872-421E-93B8-82040ED23AF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02567B8-5BA2-4EA5-9ABC-252A69F623AB}" type="pres">
      <dgm:prSet presAssocID="{443ED829-F872-421E-93B8-82040ED23AF7}" presName="negativeSpace" presStyleCnt="0"/>
      <dgm:spPr/>
    </dgm:pt>
    <dgm:pt modelId="{8D053BE6-1969-4989-9BDA-C26CB3C7237D}" type="pres">
      <dgm:prSet presAssocID="{443ED829-F872-421E-93B8-82040ED23AF7}" presName="childText" presStyleLbl="conFgAcc1" presStyleIdx="0" presStyleCnt="3">
        <dgm:presLayoutVars>
          <dgm:bulletEnabled val="1"/>
        </dgm:presLayoutVars>
      </dgm:prSet>
      <dgm:spPr/>
    </dgm:pt>
    <dgm:pt modelId="{30700AB5-A40C-4A1A-AB76-35B923EEB5C8}" type="pres">
      <dgm:prSet presAssocID="{50E14C6C-C2F2-4D48-9506-49A196276EB6}" presName="spaceBetweenRectangles" presStyleCnt="0"/>
      <dgm:spPr/>
    </dgm:pt>
    <dgm:pt modelId="{1AC25932-4298-4C2F-9F9A-4116BDC540C9}" type="pres">
      <dgm:prSet presAssocID="{200D99B4-B5B2-4E33-BDDB-00881E3C20E2}" presName="parentLin" presStyleCnt="0"/>
      <dgm:spPr/>
    </dgm:pt>
    <dgm:pt modelId="{723F656F-E606-4B06-BB4F-59C740BAFB54}" type="pres">
      <dgm:prSet presAssocID="{200D99B4-B5B2-4E33-BDDB-00881E3C20E2}" presName="parentLeftMargin" presStyleLbl="node1" presStyleIdx="0" presStyleCnt="3"/>
      <dgm:spPr/>
    </dgm:pt>
    <dgm:pt modelId="{5385FE16-88E7-4DFF-9582-3C2A212B76C3}" type="pres">
      <dgm:prSet presAssocID="{200D99B4-B5B2-4E33-BDDB-00881E3C20E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C1ADA1D-ECFB-4121-89DB-1AE401F351E6}" type="pres">
      <dgm:prSet presAssocID="{200D99B4-B5B2-4E33-BDDB-00881E3C20E2}" presName="negativeSpace" presStyleCnt="0"/>
      <dgm:spPr/>
    </dgm:pt>
    <dgm:pt modelId="{6C6211DB-1BE2-49E2-BF12-9A5220F6AD5A}" type="pres">
      <dgm:prSet presAssocID="{200D99B4-B5B2-4E33-BDDB-00881E3C20E2}" presName="childText" presStyleLbl="conFgAcc1" presStyleIdx="1" presStyleCnt="3">
        <dgm:presLayoutVars>
          <dgm:bulletEnabled val="1"/>
        </dgm:presLayoutVars>
      </dgm:prSet>
      <dgm:spPr/>
    </dgm:pt>
    <dgm:pt modelId="{45DFD3F4-1409-43B6-9E5C-F176939E34FD}" type="pres">
      <dgm:prSet presAssocID="{ED38AD4A-D74B-4AEA-ADEB-4F3262F74789}" presName="spaceBetweenRectangles" presStyleCnt="0"/>
      <dgm:spPr/>
    </dgm:pt>
    <dgm:pt modelId="{2ACB4784-4C83-4F41-B907-F88568A9A7BF}" type="pres">
      <dgm:prSet presAssocID="{2A1862C9-B351-471F-895F-83BFEC28A1B3}" presName="parentLin" presStyleCnt="0"/>
      <dgm:spPr/>
    </dgm:pt>
    <dgm:pt modelId="{FF3A64B0-6F8D-498B-8C34-8945D0980BC7}" type="pres">
      <dgm:prSet presAssocID="{2A1862C9-B351-471F-895F-83BFEC28A1B3}" presName="parentLeftMargin" presStyleLbl="node1" presStyleIdx="1" presStyleCnt="3"/>
      <dgm:spPr/>
    </dgm:pt>
    <dgm:pt modelId="{19EB8259-33AE-4DE6-9452-3B71F9196B23}" type="pres">
      <dgm:prSet presAssocID="{2A1862C9-B351-471F-895F-83BFEC28A1B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3E9758D-CE28-4FB7-8A26-F0E3D6BF452D}" type="pres">
      <dgm:prSet presAssocID="{2A1862C9-B351-471F-895F-83BFEC28A1B3}" presName="negativeSpace" presStyleCnt="0"/>
      <dgm:spPr/>
    </dgm:pt>
    <dgm:pt modelId="{33DE98C8-0E1B-4188-8209-B6AD143561E8}" type="pres">
      <dgm:prSet presAssocID="{2A1862C9-B351-471F-895F-83BFEC28A1B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A6E4F2A-E5A9-4B11-BB98-1BCCBCF8CB55}" srcId="{443ED829-F872-421E-93B8-82040ED23AF7}" destId="{525E20DF-D414-4B45-8CBE-1793A54F4F2E}" srcOrd="0" destOrd="0" parTransId="{3352EA5E-3655-4D57-9F44-AB8940D18F50}" sibTransId="{923C2EEC-3C49-40AE-B581-0B5F53544DB6}"/>
    <dgm:cxn modelId="{04CCB72C-7C90-4A0C-A897-9A3218CD138F}" type="presOf" srcId="{200D99B4-B5B2-4E33-BDDB-00881E3C20E2}" destId="{723F656F-E606-4B06-BB4F-59C740BAFB54}" srcOrd="0" destOrd="0" presId="urn:microsoft.com/office/officeart/2005/8/layout/list1"/>
    <dgm:cxn modelId="{C86EDC3D-9E87-470B-B301-41F4EE80379D}" type="presOf" srcId="{2A1862C9-B351-471F-895F-83BFEC28A1B3}" destId="{19EB8259-33AE-4DE6-9452-3B71F9196B23}" srcOrd="1" destOrd="0" presId="urn:microsoft.com/office/officeart/2005/8/layout/list1"/>
    <dgm:cxn modelId="{19D5A554-820F-405C-84A8-EDA11AD1981E}" type="presOf" srcId="{200D99B4-B5B2-4E33-BDDB-00881E3C20E2}" destId="{5385FE16-88E7-4DFF-9582-3C2A212B76C3}" srcOrd="1" destOrd="0" presId="urn:microsoft.com/office/officeart/2005/8/layout/list1"/>
    <dgm:cxn modelId="{BF1BAA81-50CD-4FCB-8A20-EA77747F7CC6}" srcId="{8A7415E2-CF21-445D-AD39-960DDF651060}" destId="{200D99B4-B5B2-4E33-BDDB-00881E3C20E2}" srcOrd="1" destOrd="0" parTransId="{C82043AC-A077-4C5D-9B70-1F4D3CA1F55F}" sibTransId="{ED38AD4A-D74B-4AEA-ADEB-4F3262F74789}"/>
    <dgm:cxn modelId="{1AE44695-B516-4C0D-99FC-69ED05FBEA54}" srcId="{8A7415E2-CF21-445D-AD39-960DDF651060}" destId="{2A1862C9-B351-471F-895F-83BFEC28A1B3}" srcOrd="2" destOrd="0" parTransId="{7380724F-A335-4607-9368-79353EFEB7C3}" sibTransId="{71168164-0858-423E-9F80-4463ABD17EEB}"/>
    <dgm:cxn modelId="{1BE545A8-CB06-4802-B65C-2B9EF9BF3EE7}" srcId="{8A7415E2-CF21-445D-AD39-960DDF651060}" destId="{443ED829-F872-421E-93B8-82040ED23AF7}" srcOrd="0" destOrd="0" parTransId="{78DCDE65-E180-4EEF-9C86-943BB701919D}" sibTransId="{50E14C6C-C2F2-4D48-9506-49A196276EB6}"/>
    <dgm:cxn modelId="{EEDECFBC-A350-44E6-9430-E03908DBDA92}" type="presOf" srcId="{8A7415E2-CF21-445D-AD39-960DDF651060}" destId="{A9D51ACC-F5CC-49CF-A06C-FC4F2323469D}" srcOrd="0" destOrd="0" presId="urn:microsoft.com/office/officeart/2005/8/layout/list1"/>
    <dgm:cxn modelId="{2A2BB3CE-23B8-445F-B7AF-7044C7C7E274}" type="presOf" srcId="{2A1862C9-B351-471F-895F-83BFEC28A1B3}" destId="{FF3A64B0-6F8D-498B-8C34-8945D0980BC7}" srcOrd="0" destOrd="0" presId="urn:microsoft.com/office/officeart/2005/8/layout/list1"/>
    <dgm:cxn modelId="{FBF169D2-29FB-4085-A5AA-B9DFB67E5EF3}" type="presOf" srcId="{443ED829-F872-421E-93B8-82040ED23AF7}" destId="{C31A28E2-1332-4242-8B68-C38BC05013EF}" srcOrd="1" destOrd="0" presId="urn:microsoft.com/office/officeart/2005/8/layout/list1"/>
    <dgm:cxn modelId="{D01504EE-E557-4836-B425-DC1FE9C54FAB}" type="presOf" srcId="{443ED829-F872-421E-93B8-82040ED23AF7}" destId="{9F66029B-810F-49A2-BA49-D09CD3C6EC4F}" srcOrd="0" destOrd="0" presId="urn:microsoft.com/office/officeart/2005/8/layout/list1"/>
    <dgm:cxn modelId="{878D68FA-D86F-499C-980C-2EBD3DBA1C49}" type="presOf" srcId="{525E20DF-D414-4B45-8CBE-1793A54F4F2E}" destId="{8D053BE6-1969-4989-9BDA-C26CB3C7237D}" srcOrd="0" destOrd="0" presId="urn:microsoft.com/office/officeart/2005/8/layout/list1"/>
    <dgm:cxn modelId="{567A3B0C-FA8B-43E4-9959-6B94B03A7A17}" type="presParOf" srcId="{A9D51ACC-F5CC-49CF-A06C-FC4F2323469D}" destId="{D9F29886-D53A-47D5-8415-881D22516F29}" srcOrd="0" destOrd="0" presId="urn:microsoft.com/office/officeart/2005/8/layout/list1"/>
    <dgm:cxn modelId="{1D6DE196-D4AD-4898-9EBA-41018568BBF9}" type="presParOf" srcId="{D9F29886-D53A-47D5-8415-881D22516F29}" destId="{9F66029B-810F-49A2-BA49-D09CD3C6EC4F}" srcOrd="0" destOrd="0" presId="urn:microsoft.com/office/officeart/2005/8/layout/list1"/>
    <dgm:cxn modelId="{9CFEBAE5-6E96-4966-939A-14DF58BCBD5D}" type="presParOf" srcId="{D9F29886-D53A-47D5-8415-881D22516F29}" destId="{C31A28E2-1332-4242-8B68-C38BC05013EF}" srcOrd="1" destOrd="0" presId="urn:microsoft.com/office/officeart/2005/8/layout/list1"/>
    <dgm:cxn modelId="{11F15A89-67A3-477E-B5CE-D17282730F9A}" type="presParOf" srcId="{A9D51ACC-F5CC-49CF-A06C-FC4F2323469D}" destId="{702567B8-5BA2-4EA5-9ABC-252A69F623AB}" srcOrd="1" destOrd="0" presId="urn:microsoft.com/office/officeart/2005/8/layout/list1"/>
    <dgm:cxn modelId="{B0B4E99B-B432-4716-ADDD-4A34CFEF5520}" type="presParOf" srcId="{A9D51ACC-F5CC-49CF-A06C-FC4F2323469D}" destId="{8D053BE6-1969-4989-9BDA-C26CB3C7237D}" srcOrd="2" destOrd="0" presId="urn:microsoft.com/office/officeart/2005/8/layout/list1"/>
    <dgm:cxn modelId="{2F391CAD-CE74-41D6-B4E9-54B271988C31}" type="presParOf" srcId="{A9D51ACC-F5CC-49CF-A06C-FC4F2323469D}" destId="{30700AB5-A40C-4A1A-AB76-35B923EEB5C8}" srcOrd="3" destOrd="0" presId="urn:microsoft.com/office/officeart/2005/8/layout/list1"/>
    <dgm:cxn modelId="{2F75E9E0-0CDF-4CD9-9244-E5BFF2046066}" type="presParOf" srcId="{A9D51ACC-F5CC-49CF-A06C-FC4F2323469D}" destId="{1AC25932-4298-4C2F-9F9A-4116BDC540C9}" srcOrd="4" destOrd="0" presId="urn:microsoft.com/office/officeart/2005/8/layout/list1"/>
    <dgm:cxn modelId="{783F9FAF-9092-4085-BF52-E98724C1E051}" type="presParOf" srcId="{1AC25932-4298-4C2F-9F9A-4116BDC540C9}" destId="{723F656F-E606-4B06-BB4F-59C740BAFB54}" srcOrd="0" destOrd="0" presId="urn:microsoft.com/office/officeart/2005/8/layout/list1"/>
    <dgm:cxn modelId="{229A4CC4-96F7-4AD1-A845-3A4076643219}" type="presParOf" srcId="{1AC25932-4298-4C2F-9F9A-4116BDC540C9}" destId="{5385FE16-88E7-4DFF-9582-3C2A212B76C3}" srcOrd="1" destOrd="0" presId="urn:microsoft.com/office/officeart/2005/8/layout/list1"/>
    <dgm:cxn modelId="{B436E765-52C8-4AED-996F-9963387FD460}" type="presParOf" srcId="{A9D51ACC-F5CC-49CF-A06C-FC4F2323469D}" destId="{8C1ADA1D-ECFB-4121-89DB-1AE401F351E6}" srcOrd="5" destOrd="0" presId="urn:microsoft.com/office/officeart/2005/8/layout/list1"/>
    <dgm:cxn modelId="{0F95EDC8-5D07-4ABA-B38B-82A045A8A323}" type="presParOf" srcId="{A9D51ACC-F5CC-49CF-A06C-FC4F2323469D}" destId="{6C6211DB-1BE2-49E2-BF12-9A5220F6AD5A}" srcOrd="6" destOrd="0" presId="urn:microsoft.com/office/officeart/2005/8/layout/list1"/>
    <dgm:cxn modelId="{E5ED3D3E-4D62-40B2-A0B4-8BA9C954C979}" type="presParOf" srcId="{A9D51ACC-F5CC-49CF-A06C-FC4F2323469D}" destId="{45DFD3F4-1409-43B6-9E5C-F176939E34FD}" srcOrd="7" destOrd="0" presId="urn:microsoft.com/office/officeart/2005/8/layout/list1"/>
    <dgm:cxn modelId="{70AF4F4C-38C2-4083-B841-552BCC02CCC9}" type="presParOf" srcId="{A9D51ACC-F5CC-49CF-A06C-FC4F2323469D}" destId="{2ACB4784-4C83-4F41-B907-F88568A9A7BF}" srcOrd="8" destOrd="0" presId="urn:microsoft.com/office/officeart/2005/8/layout/list1"/>
    <dgm:cxn modelId="{21590249-B7FC-43BF-BC8E-BA7559720CA0}" type="presParOf" srcId="{2ACB4784-4C83-4F41-B907-F88568A9A7BF}" destId="{FF3A64B0-6F8D-498B-8C34-8945D0980BC7}" srcOrd="0" destOrd="0" presId="urn:microsoft.com/office/officeart/2005/8/layout/list1"/>
    <dgm:cxn modelId="{2425D57D-A90C-4A0F-BA77-D227871EB5DA}" type="presParOf" srcId="{2ACB4784-4C83-4F41-B907-F88568A9A7BF}" destId="{19EB8259-33AE-4DE6-9452-3B71F9196B23}" srcOrd="1" destOrd="0" presId="urn:microsoft.com/office/officeart/2005/8/layout/list1"/>
    <dgm:cxn modelId="{870264EA-051A-430C-AF6E-006656F9AAB0}" type="presParOf" srcId="{A9D51ACC-F5CC-49CF-A06C-FC4F2323469D}" destId="{03E9758D-CE28-4FB7-8A26-F0E3D6BF452D}" srcOrd="9" destOrd="0" presId="urn:microsoft.com/office/officeart/2005/8/layout/list1"/>
    <dgm:cxn modelId="{567B98FD-7737-448E-B46D-D1350E6F8AAE}" type="presParOf" srcId="{A9D51ACC-F5CC-49CF-A06C-FC4F2323469D}" destId="{33DE98C8-0E1B-4188-8209-B6AD143561E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7415E2-CF21-445D-AD39-960DDF65106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43ED829-F872-421E-93B8-82040ED23AF7}">
      <dgm:prSet phldrT="[Text]" custT="1"/>
      <dgm:spPr/>
      <dgm:t>
        <a:bodyPr/>
        <a:lstStyle/>
        <a:p>
          <a:r>
            <a:rPr lang="en-GB" sz="2800" dirty="0"/>
            <a:t>Openness and Honesty </a:t>
          </a:r>
        </a:p>
      </dgm:t>
    </dgm:pt>
    <dgm:pt modelId="{78DCDE65-E180-4EEF-9C86-943BB701919D}" type="parTrans" cxnId="{1BE545A8-CB06-4802-B65C-2B9EF9BF3EE7}">
      <dgm:prSet/>
      <dgm:spPr/>
      <dgm:t>
        <a:bodyPr/>
        <a:lstStyle/>
        <a:p>
          <a:endParaRPr lang="en-GB" sz="2800"/>
        </a:p>
      </dgm:t>
    </dgm:pt>
    <dgm:pt modelId="{50E14C6C-C2F2-4D48-9506-49A196276EB6}" type="sibTrans" cxnId="{1BE545A8-CB06-4802-B65C-2B9EF9BF3EE7}">
      <dgm:prSet/>
      <dgm:spPr/>
      <dgm:t>
        <a:bodyPr/>
        <a:lstStyle/>
        <a:p>
          <a:endParaRPr lang="en-GB" sz="2800"/>
        </a:p>
      </dgm:t>
    </dgm:pt>
    <dgm:pt modelId="{200D99B4-B5B2-4E33-BDDB-00881E3C20E2}">
      <dgm:prSet phldrT="[Text]" custT="1"/>
      <dgm:spPr/>
      <dgm:t>
        <a:bodyPr/>
        <a:lstStyle/>
        <a:p>
          <a:r>
            <a:rPr lang="en-GB" sz="2800" dirty="0"/>
            <a:t>Equality Diversity and Inclusion </a:t>
          </a:r>
        </a:p>
      </dgm:t>
    </dgm:pt>
    <dgm:pt modelId="{C82043AC-A077-4C5D-9B70-1F4D3CA1F55F}" type="parTrans" cxnId="{BF1BAA81-50CD-4FCB-8A20-EA77747F7CC6}">
      <dgm:prSet/>
      <dgm:spPr/>
      <dgm:t>
        <a:bodyPr/>
        <a:lstStyle/>
        <a:p>
          <a:endParaRPr lang="en-GB" sz="2800"/>
        </a:p>
      </dgm:t>
    </dgm:pt>
    <dgm:pt modelId="{ED38AD4A-D74B-4AEA-ADEB-4F3262F74789}" type="sibTrans" cxnId="{BF1BAA81-50CD-4FCB-8A20-EA77747F7CC6}">
      <dgm:prSet/>
      <dgm:spPr/>
      <dgm:t>
        <a:bodyPr/>
        <a:lstStyle/>
        <a:p>
          <a:endParaRPr lang="en-GB" sz="2800"/>
        </a:p>
      </dgm:t>
    </dgm:pt>
    <dgm:pt modelId="{2A1862C9-B351-471F-895F-83BFEC28A1B3}">
      <dgm:prSet phldrT="[Text]" custT="1"/>
      <dgm:spPr/>
      <dgm:t>
        <a:bodyPr/>
        <a:lstStyle/>
        <a:p>
          <a:r>
            <a:rPr lang="en-GB" sz="2800" dirty="0"/>
            <a:t>Confidentiality </a:t>
          </a:r>
        </a:p>
      </dgm:t>
    </dgm:pt>
    <dgm:pt modelId="{7380724F-A335-4607-9368-79353EFEB7C3}" type="parTrans" cxnId="{1AE44695-B516-4C0D-99FC-69ED05FBEA54}">
      <dgm:prSet/>
      <dgm:spPr/>
      <dgm:t>
        <a:bodyPr/>
        <a:lstStyle/>
        <a:p>
          <a:endParaRPr lang="en-GB" sz="2800"/>
        </a:p>
      </dgm:t>
    </dgm:pt>
    <dgm:pt modelId="{71168164-0858-423E-9F80-4463ABD17EEB}" type="sibTrans" cxnId="{1AE44695-B516-4C0D-99FC-69ED05FBEA54}">
      <dgm:prSet/>
      <dgm:spPr/>
      <dgm:t>
        <a:bodyPr/>
        <a:lstStyle/>
        <a:p>
          <a:endParaRPr lang="en-GB" sz="2800"/>
        </a:p>
      </dgm:t>
    </dgm:pt>
    <dgm:pt modelId="{525E20DF-D414-4B45-8CBE-1793A54F4F2E}">
      <dgm:prSet custT="1"/>
      <dgm:spPr>
        <a:solidFill>
          <a:srgbClr val="A454B4">
            <a:alpha val="90000"/>
          </a:srgbClr>
        </a:solidFill>
        <a:ln>
          <a:solidFill>
            <a:srgbClr val="A454B4"/>
          </a:solidFill>
        </a:ln>
      </dgm:spPr>
      <dgm:t>
        <a:bodyPr/>
        <a:lstStyle/>
        <a:p>
          <a:endParaRPr lang="en-GB" sz="2800" dirty="0"/>
        </a:p>
      </dgm:t>
    </dgm:pt>
    <dgm:pt modelId="{3352EA5E-3655-4D57-9F44-AB8940D18F50}" type="parTrans" cxnId="{8A6E4F2A-E5A9-4B11-BB98-1BCCBCF8CB55}">
      <dgm:prSet/>
      <dgm:spPr/>
      <dgm:t>
        <a:bodyPr/>
        <a:lstStyle/>
        <a:p>
          <a:endParaRPr lang="en-GB" sz="2800"/>
        </a:p>
      </dgm:t>
    </dgm:pt>
    <dgm:pt modelId="{923C2EEC-3C49-40AE-B581-0B5F53544DB6}" type="sibTrans" cxnId="{8A6E4F2A-E5A9-4B11-BB98-1BCCBCF8CB55}">
      <dgm:prSet/>
      <dgm:spPr/>
      <dgm:t>
        <a:bodyPr/>
        <a:lstStyle/>
        <a:p>
          <a:endParaRPr lang="en-GB" sz="2800"/>
        </a:p>
      </dgm:t>
    </dgm:pt>
    <dgm:pt modelId="{B19F3935-451E-40AF-BFD9-5C595124C4EA}">
      <dgm:prSet phldrT="[Text]" custT="1"/>
      <dgm:spPr/>
      <dgm:t>
        <a:bodyPr/>
        <a:lstStyle/>
        <a:p>
          <a:r>
            <a:rPr lang="en-GB" sz="2800" dirty="0"/>
            <a:t>Raising Concerns </a:t>
          </a:r>
        </a:p>
      </dgm:t>
    </dgm:pt>
    <dgm:pt modelId="{3F8D7FA4-11F3-410D-BE79-E1373FA8E195}" type="parTrans" cxnId="{E498C724-1DED-47A5-ACFD-02649E1F7F31}">
      <dgm:prSet/>
      <dgm:spPr/>
      <dgm:t>
        <a:bodyPr/>
        <a:lstStyle/>
        <a:p>
          <a:endParaRPr lang="en-GB" sz="2800"/>
        </a:p>
      </dgm:t>
    </dgm:pt>
    <dgm:pt modelId="{8C211655-09AA-47DA-AD04-EF04DB0C5CA5}" type="sibTrans" cxnId="{E498C724-1DED-47A5-ACFD-02649E1F7F31}">
      <dgm:prSet/>
      <dgm:spPr/>
      <dgm:t>
        <a:bodyPr/>
        <a:lstStyle/>
        <a:p>
          <a:endParaRPr lang="en-GB" sz="2800"/>
        </a:p>
      </dgm:t>
    </dgm:pt>
    <dgm:pt modelId="{A9D51ACC-F5CC-49CF-A06C-FC4F2323469D}" type="pres">
      <dgm:prSet presAssocID="{8A7415E2-CF21-445D-AD39-960DDF651060}" presName="linear" presStyleCnt="0">
        <dgm:presLayoutVars>
          <dgm:dir/>
          <dgm:animLvl val="lvl"/>
          <dgm:resizeHandles val="exact"/>
        </dgm:presLayoutVars>
      </dgm:prSet>
      <dgm:spPr/>
    </dgm:pt>
    <dgm:pt modelId="{D9F29886-D53A-47D5-8415-881D22516F29}" type="pres">
      <dgm:prSet presAssocID="{443ED829-F872-421E-93B8-82040ED23AF7}" presName="parentLin" presStyleCnt="0"/>
      <dgm:spPr/>
    </dgm:pt>
    <dgm:pt modelId="{9F66029B-810F-49A2-BA49-D09CD3C6EC4F}" type="pres">
      <dgm:prSet presAssocID="{443ED829-F872-421E-93B8-82040ED23AF7}" presName="parentLeftMargin" presStyleLbl="node1" presStyleIdx="0" presStyleCnt="4"/>
      <dgm:spPr/>
    </dgm:pt>
    <dgm:pt modelId="{C31A28E2-1332-4242-8B68-C38BC05013EF}" type="pres">
      <dgm:prSet presAssocID="{443ED829-F872-421E-93B8-82040ED23AF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02567B8-5BA2-4EA5-9ABC-252A69F623AB}" type="pres">
      <dgm:prSet presAssocID="{443ED829-F872-421E-93B8-82040ED23AF7}" presName="negativeSpace" presStyleCnt="0"/>
      <dgm:spPr/>
    </dgm:pt>
    <dgm:pt modelId="{8D053BE6-1969-4989-9BDA-C26CB3C7237D}" type="pres">
      <dgm:prSet presAssocID="{443ED829-F872-421E-93B8-82040ED23AF7}" presName="childText" presStyleLbl="conFgAcc1" presStyleIdx="0" presStyleCnt="4">
        <dgm:presLayoutVars>
          <dgm:bulletEnabled val="1"/>
        </dgm:presLayoutVars>
      </dgm:prSet>
      <dgm:spPr/>
    </dgm:pt>
    <dgm:pt modelId="{30700AB5-A40C-4A1A-AB76-35B923EEB5C8}" type="pres">
      <dgm:prSet presAssocID="{50E14C6C-C2F2-4D48-9506-49A196276EB6}" presName="spaceBetweenRectangles" presStyleCnt="0"/>
      <dgm:spPr/>
    </dgm:pt>
    <dgm:pt modelId="{1AC25932-4298-4C2F-9F9A-4116BDC540C9}" type="pres">
      <dgm:prSet presAssocID="{200D99B4-B5B2-4E33-BDDB-00881E3C20E2}" presName="parentLin" presStyleCnt="0"/>
      <dgm:spPr/>
    </dgm:pt>
    <dgm:pt modelId="{723F656F-E606-4B06-BB4F-59C740BAFB54}" type="pres">
      <dgm:prSet presAssocID="{200D99B4-B5B2-4E33-BDDB-00881E3C20E2}" presName="parentLeftMargin" presStyleLbl="node1" presStyleIdx="0" presStyleCnt="4"/>
      <dgm:spPr/>
    </dgm:pt>
    <dgm:pt modelId="{5385FE16-88E7-4DFF-9582-3C2A212B76C3}" type="pres">
      <dgm:prSet presAssocID="{200D99B4-B5B2-4E33-BDDB-00881E3C20E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C1ADA1D-ECFB-4121-89DB-1AE401F351E6}" type="pres">
      <dgm:prSet presAssocID="{200D99B4-B5B2-4E33-BDDB-00881E3C20E2}" presName="negativeSpace" presStyleCnt="0"/>
      <dgm:spPr/>
    </dgm:pt>
    <dgm:pt modelId="{6C6211DB-1BE2-49E2-BF12-9A5220F6AD5A}" type="pres">
      <dgm:prSet presAssocID="{200D99B4-B5B2-4E33-BDDB-00881E3C20E2}" presName="childText" presStyleLbl="conFgAcc1" presStyleIdx="1" presStyleCnt="4">
        <dgm:presLayoutVars>
          <dgm:bulletEnabled val="1"/>
        </dgm:presLayoutVars>
      </dgm:prSet>
      <dgm:spPr>
        <a:solidFill>
          <a:srgbClr val="A454B4">
            <a:alpha val="90000"/>
          </a:srgbClr>
        </a:solidFill>
        <a:ln>
          <a:solidFill>
            <a:srgbClr val="A454B4"/>
          </a:solidFill>
        </a:ln>
      </dgm:spPr>
    </dgm:pt>
    <dgm:pt modelId="{45DFD3F4-1409-43B6-9E5C-F176939E34FD}" type="pres">
      <dgm:prSet presAssocID="{ED38AD4A-D74B-4AEA-ADEB-4F3262F74789}" presName="spaceBetweenRectangles" presStyleCnt="0"/>
      <dgm:spPr/>
    </dgm:pt>
    <dgm:pt modelId="{2ACB4784-4C83-4F41-B907-F88568A9A7BF}" type="pres">
      <dgm:prSet presAssocID="{2A1862C9-B351-471F-895F-83BFEC28A1B3}" presName="parentLin" presStyleCnt="0"/>
      <dgm:spPr/>
    </dgm:pt>
    <dgm:pt modelId="{FF3A64B0-6F8D-498B-8C34-8945D0980BC7}" type="pres">
      <dgm:prSet presAssocID="{2A1862C9-B351-471F-895F-83BFEC28A1B3}" presName="parentLeftMargin" presStyleLbl="node1" presStyleIdx="1" presStyleCnt="4"/>
      <dgm:spPr/>
    </dgm:pt>
    <dgm:pt modelId="{19EB8259-33AE-4DE6-9452-3B71F9196B23}" type="pres">
      <dgm:prSet presAssocID="{2A1862C9-B351-471F-895F-83BFEC28A1B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3E9758D-CE28-4FB7-8A26-F0E3D6BF452D}" type="pres">
      <dgm:prSet presAssocID="{2A1862C9-B351-471F-895F-83BFEC28A1B3}" presName="negativeSpace" presStyleCnt="0"/>
      <dgm:spPr/>
    </dgm:pt>
    <dgm:pt modelId="{33DE98C8-0E1B-4188-8209-B6AD143561E8}" type="pres">
      <dgm:prSet presAssocID="{2A1862C9-B351-471F-895F-83BFEC28A1B3}" presName="childText" presStyleLbl="conFgAcc1" presStyleIdx="2" presStyleCnt="4">
        <dgm:presLayoutVars>
          <dgm:bulletEnabled val="1"/>
        </dgm:presLayoutVars>
      </dgm:prSet>
      <dgm:spPr>
        <a:solidFill>
          <a:srgbClr val="A454B4">
            <a:alpha val="90000"/>
          </a:srgbClr>
        </a:solidFill>
        <a:ln>
          <a:solidFill>
            <a:srgbClr val="A454B4"/>
          </a:solidFill>
        </a:ln>
      </dgm:spPr>
    </dgm:pt>
    <dgm:pt modelId="{A7DAE752-12C3-41A0-B770-CF959A7F2C62}" type="pres">
      <dgm:prSet presAssocID="{71168164-0858-423E-9F80-4463ABD17EEB}" presName="spaceBetweenRectangles" presStyleCnt="0"/>
      <dgm:spPr/>
    </dgm:pt>
    <dgm:pt modelId="{664623EE-DE89-417D-B4DE-1D2767E59E24}" type="pres">
      <dgm:prSet presAssocID="{B19F3935-451E-40AF-BFD9-5C595124C4EA}" presName="parentLin" presStyleCnt="0"/>
      <dgm:spPr/>
    </dgm:pt>
    <dgm:pt modelId="{5BAA3D7D-8857-4AA0-A6C3-058981BD1E7D}" type="pres">
      <dgm:prSet presAssocID="{B19F3935-451E-40AF-BFD9-5C595124C4EA}" presName="parentLeftMargin" presStyleLbl="node1" presStyleIdx="2" presStyleCnt="4"/>
      <dgm:spPr/>
    </dgm:pt>
    <dgm:pt modelId="{CCB709CC-082B-41D2-A3B5-89A6A808E007}" type="pres">
      <dgm:prSet presAssocID="{B19F3935-451E-40AF-BFD9-5C595124C4E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0DBE596-DB77-428A-B10F-1123D5346835}" type="pres">
      <dgm:prSet presAssocID="{B19F3935-451E-40AF-BFD9-5C595124C4EA}" presName="negativeSpace" presStyleCnt="0"/>
      <dgm:spPr/>
    </dgm:pt>
    <dgm:pt modelId="{B8BECA40-1408-458C-BFDF-CA56754975DF}" type="pres">
      <dgm:prSet presAssocID="{B19F3935-451E-40AF-BFD9-5C595124C4EA}" presName="childText" presStyleLbl="conFgAcc1" presStyleIdx="3" presStyleCnt="4">
        <dgm:presLayoutVars>
          <dgm:bulletEnabled val="1"/>
        </dgm:presLayoutVars>
      </dgm:prSet>
      <dgm:spPr>
        <a:solidFill>
          <a:srgbClr val="A454B4">
            <a:alpha val="90000"/>
          </a:srgbClr>
        </a:solidFill>
        <a:ln>
          <a:solidFill>
            <a:srgbClr val="A454B4"/>
          </a:solidFill>
        </a:ln>
      </dgm:spPr>
    </dgm:pt>
  </dgm:ptLst>
  <dgm:cxnLst>
    <dgm:cxn modelId="{7A15AE03-312D-489F-9CB3-9EF0E862A949}" type="presOf" srcId="{B19F3935-451E-40AF-BFD9-5C595124C4EA}" destId="{CCB709CC-082B-41D2-A3B5-89A6A808E007}" srcOrd="1" destOrd="0" presId="urn:microsoft.com/office/officeart/2005/8/layout/list1"/>
    <dgm:cxn modelId="{E498C724-1DED-47A5-ACFD-02649E1F7F31}" srcId="{8A7415E2-CF21-445D-AD39-960DDF651060}" destId="{B19F3935-451E-40AF-BFD9-5C595124C4EA}" srcOrd="3" destOrd="0" parTransId="{3F8D7FA4-11F3-410D-BE79-E1373FA8E195}" sibTransId="{8C211655-09AA-47DA-AD04-EF04DB0C5CA5}"/>
    <dgm:cxn modelId="{8A6E4F2A-E5A9-4B11-BB98-1BCCBCF8CB55}" srcId="{443ED829-F872-421E-93B8-82040ED23AF7}" destId="{525E20DF-D414-4B45-8CBE-1793A54F4F2E}" srcOrd="0" destOrd="0" parTransId="{3352EA5E-3655-4D57-9F44-AB8940D18F50}" sibTransId="{923C2EEC-3C49-40AE-B581-0B5F53544DB6}"/>
    <dgm:cxn modelId="{04CCB72C-7C90-4A0C-A897-9A3218CD138F}" type="presOf" srcId="{200D99B4-B5B2-4E33-BDDB-00881E3C20E2}" destId="{723F656F-E606-4B06-BB4F-59C740BAFB54}" srcOrd="0" destOrd="0" presId="urn:microsoft.com/office/officeart/2005/8/layout/list1"/>
    <dgm:cxn modelId="{C86EDC3D-9E87-470B-B301-41F4EE80379D}" type="presOf" srcId="{2A1862C9-B351-471F-895F-83BFEC28A1B3}" destId="{19EB8259-33AE-4DE6-9452-3B71F9196B23}" srcOrd="1" destOrd="0" presId="urn:microsoft.com/office/officeart/2005/8/layout/list1"/>
    <dgm:cxn modelId="{19D5A554-820F-405C-84A8-EDA11AD1981E}" type="presOf" srcId="{200D99B4-B5B2-4E33-BDDB-00881E3C20E2}" destId="{5385FE16-88E7-4DFF-9582-3C2A212B76C3}" srcOrd="1" destOrd="0" presId="urn:microsoft.com/office/officeart/2005/8/layout/list1"/>
    <dgm:cxn modelId="{BF1BAA81-50CD-4FCB-8A20-EA77747F7CC6}" srcId="{8A7415E2-CF21-445D-AD39-960DDF651060}" destId="{200D99B4-B5B2-4E33-BDDB-00881E3C20E2}" srcOrd="1" destOrd="0" parTransId="{C82043AC-A077-4C5D-9B70-1F4D3CA1F55F}" sibTransId="{ED38AD4A-D74B-4AEA-ADEB-4F3262F74789}"/>
    <dgm:cxn modelId="{1AE44695-B516-4C0D-99FC-69ED05FBEA54}" srcId="{8A7415E2-CF21-445D-AD39-960DDF651060}" destId="{2A1862C9-B351-471F-895F-83BFEC28A1B3}" srcOrd="2" destOrd="0" parTransId="{7380724F-A335-4607-9368-79353EFEB7C3}" sibTransId="{71168164-0858-423E-9F80-4463ABD17EEB}"/>
    <dgm:cxn modelId="{1BE545A8-CB06-4802-B65C-2B9EF9BF3EE7}" srcId="{8A7415E2-CF21-445D-AD39-960DDF651060}" destId="{443ED829-F872-421E-93B8-82040ED23AF7}" srcOrd="0" destOrd="0" parTransId="{78DCDE65-E180-4EEF-9C86-943BB701919D}" sibTransId="{50E14C6C-C2F2-4D48-9506-49A196276EB6}"/>
    <dgm:cxn modelId="{EEDECFBC-A350-44E6-9430-E03908DBDA92}" type="presOf" srcId="{8A7415E2-CF21-445D-AD39-960DDF651060}" destId="{A9D51ACC-F5CC-49CF-A06C-FC4F2323469D}" srcOrd="0" destOrd="0" presId="urn:microsoft.com/office/officeart/2005/8/layout/list1"/>
    <dgm:cxn modelId="{2A2BB3CE-23B8-445F-B7AF-7044C7C7E274}" type="presOf" srcId="{2A1862C9-B351-471F-895F-83BFEC28A1B3}" destId="{FF3A64B0-6F8D-498B-8C34-8945D0980BC7}" srcOrd="0" destOrd="0" presId="urn:microsoft.com/office/officeart/2005/8/layout/list1"/>
    <dgm:cxn modelId="{FBF169D2-29FB-4085-A5AA-B9DFB67E5EF3}" type="presOf" srcId="{443ED829-F872-421E-93B8-82040ED23AF7}" destId="{C31A28E2-1332-4242-8B68-C38BC05013EF}" srcOrd="1" destOrd="0" presId="urn:microsoft.com/office/officeart/2005/8/layout/list1"/>
    <dgm:cxn modelId="{FAE1B0D8-C6BE-4469-B5FF-0C48FDA9B70A}" type="presOf" srcId="{B19F3935-451E-40AF-BFD9-5C595124C4EA}" destId="{5BAA3D7D-8857-4AA0-A6C3-058981BD1E7D}" srcOrd="0" destOrd="0" presId="urn:microsoft.com/office/officeart/2005/8/layout/list1"/>
    <dgm:cxn modelId="{D01504EE-E557-4836-B425-DC1FE9C54FAB}" type="presOf" srcId="{443ED829-F872-421E-93B8-82040ED23AF7}" destId="{9F66029B-810F-49A2-BA49-D09CD3C6EC4F}" srcOrd="0" destOrd="0" presId="urn:microsoft.com/office/officeart/2005/8/layout/list1"/>
    <dgm:cxn modelId="{878D68FA-D86F-499C-980C-2EBD3DBA1C49}" type="presOf" srcId="{525E20DF-D414-4B45-8CBE-1793A54F4F2E}" destId="{8D053BE6-1969-4989-9BDA-C26CB3C7237D}" srcOrd="0" destOrd="0" presId="urn:microsoft.com/office/officeart/2005/8/layout/list1"/>
    <dgm:cxn modelId="{567A3B0C-FA8B-43E4-9959-6B94B03A7A17}" type="presParOf" srcId="{A9D51ACC-F5CC-49CF-A06C-FC4F2323469D}" destId="{D9F29886-D53A-47D5-8415-881D22516F29}" srcOrd="0" destOrd="0" presId="urn:microsoft.com/office/officeart/2005/8/layout/list1"/>
    <dgm:cxn modelId="{1D6DE196-D4AD-4898-9EBA-41018568BBF9}" type="presParOf" srcId="{D9F29886-D53A-47D5-8415-881D22516F29}" destId="{9F66029B-810F-49A2-BA49-D09CD3C6EC4F}" srcOrd="0" destOrd="0" presId="urn:microsoft.com/office/officeart/2005/8/layout/list1"/>
    <dgm:cxn modelId="{9CFEBAE5-6E96-4966-939A-14DF58BCBD5D}" type="presParOf" srcId="{D9F29886-D53A-47D5-8415-881D22516F29}" destId="{C31A28E2-1332-4242-8B68-C38BC05013EF}" srcOrd="1" destOrd="0" presId="urn:microsoft.com/office/officeart/2005/8/layout/list1"/>
    <dgm:cxn modelId="{11F15A89-67A3-477E-B5CE-D17282730F9A}" type="presParOf" srcId="{A9D51ACC-F5CC-49CF-A06C-FC4F2323469D}" destId="{702567B8-5BA2-4EA5-9ABC-252A69F623AB}" srcOrd="1" destOrd="0" presId="urn:microsoft.com/office/officeart/2005/8/layout/list1"/>
    <dgm:cxn modelId="{B0B4E99B-B432-4716-ADDD-4A34CFEF5520}" type="presParOf" srcId="{A9D51ACC-F5CC-49CF-A06C-FC4F2323469D}" destId="{8D053BE6-1969-4989-9BDA-C26CB3C7237D}" srcOrd="2" destOrd="0" presId="urn:microsoft.com/office/officeart/2005/8/layout/list1"/>
    <dgm:cxn modelId="{2F391CAD-CE74-41D6-B4E9-54B271988C31}" type="presParOf" srcId="{A9D51ACC-F5CC-49CF-A06C-FC4F2323469D}" destId="{30700AB5-A40C-4A1A-AB76-35B923EEB5C8}" srcOrd="3" destOrd="0" presId="urn:microsoft.com/office/officeart/2005/8/layout/list1"/>
    <dgm:cxn modelId="{2F75E9E0-0CDF-4CD9-9244-E5BFF2046066}" type="presParOf" srcId="{A9D51ACC-F5CC-49CF-A06C-FC4F2323469D}" destId="{1AC25932-4298-4C2F-9F9A-4116BDC540C9}" srcOrd="4" destOrd="0" presId="urn:microsoft.com/office/officeart/2005/8/layout/list1"/>
    <dgm:cxn modelId="{783F9FAF-9092-4085-BF52-E98724C1E051}" type="presParOf" srcId="{1AC25932-4298-4C2F-9F9A-4116BDC540C9}" destId="{723F656F-E606-4B06-BB4F-59C740BAFB54}" srcOrd="0" destOrd="0" presId="urn:microsoft.com/office/officeart/2005/8/layout/list1"/>
    <dgm:cxn modelId="{229A4CC4-96F7-4AD1-A845-3A4076643219}" type="presParOf" srcId="{1AC25932-4298-4C2F-9F9A-4116BDC540C9}" destId="{5385FE16-88E7-4DFF-9582-3C2A212B76C3}" srcOrd="1" destOrd="0" presId="urn:microsoft.com/office/officeart/2005/8/layout/list1"/>
    <dgm:cxn modelId="{B436E765-52C8-4AED-996F-9963387FD460}" type="presParOf" srcId="{A9D51ACC-F5CC-49CF-A06C-FC4F2323469D}" destId="{8C1ADA1D-ECFB-4121-89DB-1AE401F351E6}" srcOrd="5" destOrd="0" presId="urn:microsoft.com/office/officeart/2005/8/layout/list1"/>
    <dgm:cxn modelId="{0F95EDC8-5D07-4ABA-B38B-82A045A8A323}" type="presParOf" srcId="{A9D51ACC-F5CC-49CF-A06C-FC4F2323469D}" destId="{6C6211DB-1BE2-49E2-BF12-9A5220F6AD5A}" srcOrd="6" destOrd="0" presId="urn:microsoft.com/office/officeart/2005/8/layout/list1"/>
    <dgm:cxn modelId="{E5ED3D3E-4D62-40B2-A0B4-8BA9C954C979}" type="presParOf" srcId="{A9D51ACC-F5CC-49CF-A06C-FC4F2323469D}" destId="{45DFD3F4-1409-43B6-9E5C-F176939E34FD}" srcOrd="7" destOrd="0" presId="urn:microsoft.com/office/officeart/2005/8/layout/list1"/>
    <dgm:cxn modelId="{70AF4F4C-38C2-4083-B841-552BCC02CCC9}" type="presParOf" srcId="{A9D51ACC-F5CC-49CF-A06C-FC4F2323469D}" destId="{2ACB4784-4C83-4F41-B907-F88568A9A7BF}" srcOrd="8" destOrd="0" presId="urn:microsoft.com/office/officeart/2005/8/layout/list1"/>
    <dgm:cxn modelId="{21590249-B7FC-43BF-BC8E-BA7559720CA0}" type="presParOf" srcId="{2ACB4784-4C83-4F41-B907-F88568A9A7BF}" destId="{FF3A64B0-6F8D-498B-8C34-8945D0980BC7}" srcOrd="0" destOrd="0" presId="urn:microsoft.com/office/officeart/2005/8/layout/list1"/>
    <dgm:cxn modelId="{2425D57D-A90C-4A0F-BA77-D227871EB5DA}" type="presParOf" srcId="{2ACB4784-4C83-4F41-B907-F88568A9A7BF}" destId="{19EB8259-33AE-4DE6-9452-3B71F9196B23}" srcOrd="1" destOrd="0" presId="urn:microsoft.com/office/officeart/2005/8/layout/list1"/>
    <dgm:cxn modelId="{870264EA-051A-430C-AF6E-006656F9AAB0}" type="presParOf" srcId="{A9D51ACC-F5CC-49CF-A06C-FC4F2323469D}" destId="{03E9758D-CE28-4FB7-8A26-F0E3D6BF452D}" srcOrd="9" destOrd="0" presId="urn:microsoft.com/office/officeart/2005/8/layout/list1"/>
    <dgm:cxn modelId="{567B98FD-7737-448E-B46D-D1350E6F8AAE}" type="presParOf" srcId="{A9D51ACC-F5CC-49CF-A06C-FC4F2323469D}" destId="{33DE98C8-0E1B-4188-8209-B6AD143561E8}" srcOrd="10" destOrd="0" presId="urn:microsoft.com/office/officeart/2005/8/layout/list1"/>
    <dgm:cxn modelId="{94147D8C-CB1D-46E0-9ADB-A9861AFE1067}" type="presParOf" srcId="{A9D51ACC-F5CC-49CF-A06C-FC4F2323469D}" destId="{A7DAE752-12C3-41A0-B770-CF959A7F2C62}" srcOrd="11" destOrd="0" presId="urn:microsoft.com/office/officeart/2005/8/layout/list1"/>
    <dgm:cxn modelId="{A8E1B2DE-8B66-4024-8C87-4B4C629B1798}" type="presParOf" srcId="{A9D51ACC-F5CC-49CF-A06C-FC4F2323469D}" destId="{664623EE-DE89-417D-B4DE-1D2767E59E24}" srcOrd="12" destOrd="0" presId="urn:microsoft.com/office/officeart/2005/8/layout/list1"/>
    <dgm:cxn modelId="{30AA7307-534D-453C-B0B9-AB3087E5DF3C}" type="presParOf" srcId="{664623EE-DE89-417D-B4DE-1D2767E59E24}" destId="{5BAA3D7D-8857-4AA0-A6C3-058981BD1E7D}" srcOrd="0" destOrd="0" presId="urn:microsoft.com/office/officeart/2005/8/layout/list1"/>
    <dgm:cxn modelId="{70E805DE-A417-404B-A31A-F55E83C63D49}" type="presParOf" srcId="{664623EE-DE89-417D-B4DE-1D2767E59E24}" destId="{CCB709CC-082B-41D2-A3B5-89A6A808E007}" srcOrd="1" destOrd="0" presId="urn:microsoft.com/office/officeart/2005/8/layout/list1"/>
    <dgm:cxn modelId="{C1DB18FF-A986-49F7-846E-7633D5A805C9}" type="presParOf" srcId="{A9D51ACC-F5CC-49CF-A06C-FC4F2323469D}" destId="{C0DBE596-DB77-428A-B10F-1123D5346835}" srcOrd="13" destOrd="0" presId="urn:microsoft.com/office/officeart/2005/8/layout/list1"/>
    <dgm:cxn modelId="{FFD70A16-6C41-490A-9350-E144E03CB930}" type="presParOf" srcId="{A9D51ACC-F5CC-49CF-A06C-FC4F2323469D}" destId="{B8BECA40-1408-458C-BFDF-CA56754975DF}" srcOrd="14" destOrd="0" presId="urn:microsoft.com/office/officeart/2005/8/layout/list1"/>
  </dgm:cxnLst>
  <dgm:bg>
    <a:solidFill>
      <a:srgbClr val="A454B4"/>
    </a:solidFill>
  </dgm:bg>
  <dgm:whole>
    <a:ln>
      <a:solidFill>
        <a:srgbClr val="A454B4"/>
      </a:solidFill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AFF2F3-82A1-4106-B6EF-3C856D3FBACE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715A0B7-BC92-4A3E-BC90-B4FBE208383D}">
      <dgm:prSet phldrT="[Text]" custT="1"/>
      <dgm:spPr>
        <a:solidFill>
          <a:srgbClr val="A454B4"/>
        </a:solidFill>
      </dgm:spPr>
      <dgm:t>
        <a:bodyPr/>
        <a:lstStyle/>
        <a:p>
          <a:r>
            <a:rPr lang="en-GB" sz="2400" dirty="0">
              <a:solidFill>
                <a:schemeClr val="tx1"/>
              </a:solidFill>
            </a:rPr>
            <a:t>Child Centred &amp; Think Family </a:t>
          </a:r>
        </a:p>
      </dgm:t>
    </dgm:pt>
    <dgm:pt modelId="{87EAA6F3-55DF-4EB1-A649-4607FE9DCDB6}" type="parTrans" cxnId="{22A2656C-E00D-4E84-B118-B9015AB90A9A}">
      <dgm:prSet/>
      <dgm:spPr/>
      <dgm:t>
        <a:bodyPr/>
        <a:lstStyle/>
        <a:p>
          <a:endParaRPr lang="en-GB" sz="1800"/>
        </a:p>
      </dgm:t>
    </dgm:pt>
    <dgm:pt modelId="{1675B40A-A94D-4633-954F-9EE13F5EB94D}" type="sibTrans" cxnId="{22A2656C-E00D-4E84-B118-B9015AB90A9A}">
      <dgm:prSet/>
      <dgm:spPr/>
      <dgm:t>
        <a:bodyPr/>
        <a:lstStyle/>
        <a:p>
          <a:endParaRPr lang="en-GB" sz="1800"/>
        </a:p>
      </dgm:t>
    </dgm:pt>
    <dgm:pt modelId="{E232B125-6FC9-46F0-A3FC-1A0B58D9994E}">
      <dgm:prSet phldrT="[Text]" custT="1"/>
      <dgm:spPr/>
      <dgm:t>
        <a:bodyPr/>
        <a:lstStyle/>
        <a:p>
          <a:r>
            <a:rPr lang="en-GB" sz="1800" dirty="0"/>
            <a:t>Contextual  and Transitional </a:t>
          </a:r>
        </a:p>
      </dgm:t>
    </dgm:pt>
    <dgm:pt modelId="{4796101E-0D11-4247-9663-7A12214AC201}" type="parTrans" cxnId="{5D1A839D-40BD-4EFC-96E6-3B747E613362}">
      <dgm:prSet/>
      <dgm:spPr/>
      <dgm:t>
        <a:bodyPr/>
        <a:lstStyle/>
        <a:p>
          <a:endParaRPr lang="en-GB" sz="1800"/>
        </a:p>
      </dgm:t>
    </dgm:pt>
    <dgm:pt modelId="{31817471-CFB9-40E5-BB99-AFB98FA66A58}" type="sibTrans" cxnId="{5D1A839D-40BD-4EFC-96E6-3B747E613362}">
      <dgm:prSet/>
      <dgm:spPr/>
      <dgm:t>
        <a:bodyPr/>
        <a:lstStyle/>
        <a:p>
          <a:endParaRPr lang="en-GB" sz="1800"/>
        </a:p>
      </dgm:t>
    </dgm:pt>
    <dgm:pt modelId="{2A6290DB-9802-4304-9519-5C74AEAB6113}">
      <dgm:prSet phldrT="[Text]" custT="1"/>
      <dgm:spPr/>
      <dgm:t>
        <a:bodyPr/>
        <a:lstStyle/>
        <a:p>
          <a:r>
            <a:rPr lang="en-GB" sz="1800" dirty="0"/>
            <a:t>Inequalities</a:t>
          </a:r>
        </a:p>
      </dgm:t>
    </dgm:pt>
    <dgm:pt modelId="{BF82793F-D8FD-4A01-A4F3-02D0C830546F}" type="parTrans" cxnId="{916BDC2C-31E6-4AEA-9771-3E6E969F7ED2}">
      <dgm:prSet/>
      <dgm:spPr/>
      <dgm:t>
        <a:bodyPr/>
        <a:lstStyle/>
        <a:p>
          <a:endParaRPr lang="en-GB" sz="1800"/>
        </a:p>
      </dgm:t>
    </dgm:pt>
    <dgm:pt modelId="{F760BAE2-BB75-4A0D-BB89-3920E0B96140}" type="sibTrans" cxnId="{916BDC2C-31E6-4AEA-9771-3E6E969F7ED2}">
      <dgm:prSet/>
      <dgm:spPr/>
      <dgm:t>
        <a:bodyPr/>
        <a:lstStyle/>
        <a:p>
          <a:endParaRPr lang="en-GB" sz="1800"/>
        </a:p>
      </dgm:t>
    </dgm:pt>
    <dgm:pt modelId="{4B830C02-B5AD-43E8-8145-5118BAF193CB}">
      <dgm:prSet phldrT="[Text]" custT="1"/>
      <dgm:spPr/>
      <dgm:t>
        <a:bodyPr/>
        <a:lstStyle/>
        <a:p>
          <a:r>
            <a:rPr lang="en-GB" sz="1800" dirty="0"/>
            <a:t>ACEs</a:t>
          </a:r>
        </a:p>
      </dgm:t>
    </dgm:pt>
    <dgm:pt modelId="{4AB2AB5A-2199-4E20-A80E-E5C05907955B}" type="parTrans" cxnId="{2463063C-D80C-4B99-AAE0-3B62C3519066}">
      <dgm:prSet/>
      <dgm:spPr/>
      <dgm:t>
        <a:bodyPr/>
        <a:lstStyle/>
        <a:p>
          <a:endParaRPr lang="en-GB" sz="1800"/>
        </a:p>
      </dgm:t>
    </dgm:pt>
    <dgm:pt modelId="{F43FA0FA-7480-4E2A-AA65-970B4839F682}" type="sibTrans" cxnId="{2463063C-D80C-4B99-AAE0-3B62C3519066}">
      <dgm:prSet/>
      <dgm:spPr/>
      <dgm:t>
        <a:bodyPr/>
        <a:lstStyle/>
        <a:p>
          <a:endParaRPr lang="en-GB" sz="1800"/>
        </a:p>
      </dgm:t>
    </dgm:pt>
    <dgm:pt modelId="{B3C4458C-DB23-4037-B507-AE9D223272FA}">
      <dgm:prSet phldrT="[Text]" custT="1"/>
      <dgm:spPr/>
      <dgm:t>
        <a:bodyPr/>
        <a:lstStyle/>
        <a:p>
          <a:r>
            <a:rPr lang="en-GB" sz="1800" dirty="0"/>
            <a:t>Trauma Informed </a:t>
          </a:r>
        </a:p>
      </dgm:t>
    </dgm:pt>
    <dgm:pt modelId="{30EAA99B-D4DB-409E-88C5-60B71DE06C98}" type="parTrans" cxnId="{210888AC-5912-425B-B8A1-92BFD241397E}">
      <dgm:prSet/>
      <dgm:spPr/>
      <dgm:t>
        <a:bodyPr/>
        <a:lstStyle/>
        <a:p>
          <a:endParaRPr lang="en-GB" sz="1800"/>
        </a:p>
      </dgm:t>
    </dgm:pt>
    <dgm:pt modelId="{89933657-69FE-4F45-98A5-4A7362E18E1F}" type="sibTrans" cxnId="{210888AC-5912-425B-B8A1-92BFD241397E}">
      <dgm:prSet/>
      <dgm:spPr/>
      <dgm:t>
        <a:bodyPr/>
        <a:lstStyle/>
        <a:p>
          <a:endParaRPr lang="en-GB" sz="1800"/>
        </a:p>
      </dgm:t>
    </dgm:pt>
    <dgm:pt modelId="{5069B321-A217-433F-A76E-297691984E8F}">
      <dgm:prSet phldrT="[Text]" custT="1"/>
      <dgm:spPr/>
      <dgm:t>
        <a:bodyPr/>
        <a:lstStyle/>
        <a:p>
          <a:r>
            <a:rPr lang="en-GB" sz="1800" dirty="0"/>
            <a:t>Protective Factors </a:t>
          </a:r>
        </a:p>
      </dgm:t>
    </dgm:pt>
    <dgm:pt modelId="{465E3B05-DAD7-43E0-9502-B0D7E20F1770}" type="parTrans" cxnId="{CAAC1A82-A2DB-4A91-B432-B8F72E585C86}">
      <dgm:prSet/>
      <dgm:spPr/>
      <dgm:t>
        <a:bodyPr/>
        <a:lstStyle/>
        <a:p>
          <a:endParaRPr lang="en-GB" sz="1800"/>
        </a:p>
      </dgm:t>
    </dgm:pt>
    <dgm:pt modelId="{FB27F2F6-6CB3-4EC2-9A2A-ADC7B9D95793}" type="sibTrans" cxnId="{CAAC1A82-A2DB-4A91-B432-B8F72E585C86}">
      <dgm:prSet/>
      <dgm:spPr/>
      <dgm:t>
        <a:bodyPr/>
        <a:lstStyle/>
        <a:p>
          <a:endParaRPr lang="en-GB" sz="1800"/>
        </a:p>
      </dgm:t>
    </dgm:pt>
    <dgm:pt modelId="{F07D5ECF-8B76-440A-BF78-13F3E9868E58}">
      <dgm:prSet phldrT="[Text]" custT="1"/>
      <dgm:spPr/>
      <dgm:t>
        <a:bodyPr/>
        <a:lstStyle/>
        <a:p>
          <a:r>
            <a:rPr lang="en-GB" sz="1800" dirty="0"/>
            <a:t>Strengths based  </a:t>
          </a:r>
        </a:p>
      </dgm:t>
    </dgm:pt>
    <dgm:pt modelId="{20371D44-192A-437E-8C81-AB3B113D6E43}" type="parTrans" cxnId="{5C814967-786E-4223-952F-F0AED5812F4D}">
      <dgm:prSet/>
      <dgm:spPr/>
      <dgm:t>
        <a:bodyPr/>
        <a:lstStyle/>
        <a:p>
          <a:endParaRPr lang="en-GB" sz="1800"/>
        </a:p>
      </dgm:t>
    </dgm:pt>
    <dgm:pt modelId="{7D378DA8-BEBA-4266-BC84-3B9591A6B760}" type="sibTrans" cxnId="{5C814967-786E-4223-952F-F0AED5812F4D}">
      <dgm:prSet/>
      <dgm:spPr/>
      <dgm:t>
        <a:bodyPr/>
        <a:lstStyle/>
        <a:p>
          <a:endParaRPr lang="en-GB" sz="1800"/>
        </a:p>
      </dgm:t>
    </dgm:pt>
    <dgm:pt modelId="{35D7FC51-808A-4B6E-A3A6-8127DB877345}">
      <dgm:prSet phldrT="[Text]"/>
      <dgm:spPr/>
      <dgm:t>
        <a:bodyPr/>
        <a:lstStyle/>
        <a:p>
          <a:endParaRPr lang="en-GB" sz="1800" dirty="0"/>
        </a:p>
      </dgm:t>
    </dgm:pt>
    <dgm:pt modelId="{116F9AE9-AB9A-4E97-8C73-26BBE71AF724}" type="parTrans" cxnId="{A8AD81AC-D06E-4EC3-AF89-C5F678C1D42A}">
      <dgm:prSet/>
      <dgm:spPr/>
      <dgm:t>
        <a:bodyPr/>
        <a:lstStyle/>
        <a:p>
          <a:endParaRPr lang="en-GB" sz="1800"/>
        </a:p>
      </dgm:t>
    </dgm:pt>
    <dgm:pt modelId="{8201ED26-A480-4317-B8B9-AC3CA94298A9}" type="sibTrans" cxnId="{A8AD81AC-D06E-4EC3-AF89-C5F678C1D42A}">
      <dgm:prSet/>
      <dgm:spPr/>
      <dgm:t>
        <a:bodyPr/>
        <a:lstStyle/>
        <a:p>
          <a:endParaRPr lang="en-GB" sz="1800"/>
        </a:p>
      </dgm:t>
    </dgm:pt>
    <dgm:pt modelId="{BFAE620E-EC43-4901-A195-E5E0EDFDFC83}" type="pres">
      <dgm:prSet presAssocID="{D0AFF2F3-82A1-4106-B6EF-3C856D3FBAC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F38FF868-BC96-4018-9415-3F52C0CA082B}" type="pres">
      <dgm:prSet presAssocID="{1715A0B7-BC92-4A3E-BC90-B4FBE208383D}" presName="Parent" presStyleLbl="node0" presStyleIdx="0" presStyleCnt="1">
        <dgm:presLayoutVars>
          <dgm:chMax val="6"/>
          <dgm:chPref val="6"/>
        </dgm:presLayoutVars>
      </dgm:prSet>
      <dgm:spPr/>
    </dgm:pt>
    <dgm:pt modelId="{82A5792A-3D76-4284-8E7F-45E1D86EA9EB}" type="pres">
      <dgm:prSet presAssocID="{E232B125-6FC9-46F0-A3FC-1A0B58D9994E}" presName="Accent1" presStyleCnt="0"/>
      <dgm:spPr/>
    </dgm:pt>
    <dgm:pt modelId="{411B92DE-3D43-44C7-9D67-BD0EAE09DA5C}" type="pres">
      <dgm:prSet presAssocID="{E232B125-6FC9-46F0-A3FC-1A0B58D9994E}" presName="Accent" presStyleLbl="bgShp" presStyleIdx="0" presStyleCnt="6"/>
      <dgm:spPr/>
    </dgm:pt>
    <dgm:pt modelId="{3FBB13AA-E2DC-4272-A53D-5CC4A3E22F48}" type="pres">
      <dgm:prSet presAssocID="{E232B125-6FC9-46F0-A3FC-1A0B58D9994E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75E7407D-34F1-46E5-AB0B-CF9AF1BA5928}" type="pres">
      <dgm:prSet presAssocID="{2A6290DB-9802-4304-9519-5C74AEAB6113}" presName="Accent2" presStyleCnt="0"/>
      <dgm:spPr/>
    </dgm:pt>
    <dgm:pt modelId="{7CD5DD62-42CB-41EE-99CB-4F43922CCDB0}" type="pres">
      <dgm:prSet presAssocID="{2A6290DB-9802-4304-9519-5C74AEAB6113}" presName="Accent" presStyleLbl="bgShp" presStyleIdx="1" presStyleCnt="6"/>
      <dgm:spPr/>
    </dgm:pt>
    <dgm:pt modelId="{142BC78F-7237-4C56-9EA3-C2783BED281C}" type="pres">
      <dgm:prSet presAssocID="{2A6290DB-9802-4304-9519-5C74AEAB6113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A93E157-F601-4081-86C3-B4E7A742E3DA}" type="pres">
      <dgm:prSet presAssocID="{4B830C02-B5AD-43E8-8145-5118BAF193CB}" presName="Accent3" presStyleCnt="0"/>
      <dgm:spPr/>
    </dgm:pt>
    <dgm:pt modelId="{E81BE8FE-AC8C-4DE7-ACA6-AC7DAAB72F13}" type="pres">
      <dgm:prSet presAssocID="{4B830C02-B5AD-43E8-8145-5118BAF193CB}" presName="Accent" presStyleLbl="bgShp" presStyleIdx="2" presStyleCnt="6"/>
      <dgm:spPr/>
    </dgm:pt>
    <dgm:pt modelId="{5BCFEFE0-3EE8-42E9-B346-9966B9BE702C}" type="pres">
      <dgm:prSet presAssocID="{4B830C02-B5AD-43E8-8145-5118BAF193CB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244A99AE-5326-487D-8C60-38BBA39434BE}" type="pres">
      <dgm:prSet presAssocID="{B3C4458C-DB23-4037-B507-AE9D223272FA}" presName="Accent4" presStyleCnt="0"/>
      <dgm:spPr/>
    </dgm:pt>
    <dgm:pt modelId="{7E2EB8D5-1D06-4671-8957-6BF8B3EE5340}" type="pres">
      <dgm:prSet presAssocID="{B3C4458C-DB23-4037-B507-AE9D223272FA}" presName="Accent" presStyleLbl="bgShp" presStyleIdx="3" presStyleCnt="6"/>
      <dgm:spPr/>
    </dgm:pt>
    <dgm:pt modelId="{3ACE2A29-09D4-4BF7-BBAC-813D4B3CCD2D}" type="pres">
      <dgm:prSet presAssocID="{B3C4458C-DB23-4037-B507-AE9D223272FA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A754CA98-8BFC-41B6-BB9F-F464998DEF10}" type="pres">
      <dgm:prSet presAssocID="{5069B321-A217-433F-A76E-297691984E8F}" presName="Accent5" presStyleCnt="0"/>
      <dgm:spPr/>
    </dgm:pt>
    <dgm:pt modelId="{868C2957-847F-43DF-BD0D-B784EDFFDA8A}" type="pres">
      <dgm:prSet presAssocID="{5069B321-A217-433F-A76E-297691984E8F}" presName="Accent" presStyleLbl="bgShp" presStyleIdx="4" presStyleCnt="6"/>
      <dgm:spPr/>
    </dgm:pt>
    <dgm:pt modelId="{70AA15D8-D281-4D98-9BC4-4ACB92860F50}" type="pres">
      <dgm:prSet presAssocID="{5069B321-A217-433F-A76E-297691984E8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3D2A52B-3D9B-4100-BD39-81D964FF9FFD}" type="pres">
      <dgm:prSet presAssocID="{F07D5ECF-8B76-440A-BF78-13F3E9868E58}" presName="Accent6" presStyleCnt="0"/>
      <dgm:spPr/>
    </dgm:pt>
    <dgm:pt modelId="{1291B1AE-B49F-4F32-B977-B4D1D0BF61C3}" type="pres">
      <dgm:prSet presAssocID="{F07D5ECF-8B76-440A-BF78-13F3E9868E58}" presName="Accent" presStyleLbl="bgShp" presStyleIdx="5" presStyleCnt="6"/>
      <dgm:spPr/>
    </dgm:pt>
    <dgm:pt modelId="{95B2B41B-A422-4FFB-A720-45028BEDA614}" type="pres">
      <dgm:prSet presAssocID="{F07D5ECF-8B76-440A-BF78-13F3E9868E58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9CA3EF01-F94F-4733-A075-D5849FE7DDA3}" type="presOf" srcId="{4B830C02-B5AD-43E8-8145-5118BAF193CB}" destId="{5BCFEFE0-3EE8-42E9-B346-9966B9BE702C}" srcOrd="0" destOrd="0" presId="urn:microsoft.com/office/officeart/2011/layout/HexagonRadial"/>
    <dgm:cxn modelId="{916BDC2C-31E6-4AEA-9771-3E6E969F7ED2}" srcId="{1715A0B7-BC92-4A3E-BC90-B4FBE208383D}" destId="{2A6290DB-9802-4304-9519-5C74AEAB6113}" srcOrd="1" destOrd="0" parTransId="{BF82793F-D8FD-4A01-A4F3-02D0C830546F}" sibTransId="{F760BAE2-BB75-4A0D-BB89-3920E0B96140}"/>
    <dgm:cxn modelId="{FF53CF33-4FA2-447E-9A30-16A4E5B76743}" type="presOf" srcId="{E232B125-6FC9-46F0-A3FC-1A0B58D9994E}" destId="{3FBB13AA-E2DC-4272-A53D-5CC4A3E22F48}" srcOrd="0" destOrd="0" presId="urn:microsoft.com/office/officeart/2011/layout/HexagonRadial"/>
    <dgm:cxn modelId="{639CB83B-3E58-4B06-9CCA-8A0C5CC09409}" type="presOf" srcId="{2A6290DB-9802-4304-9519-5C74AEAB6113}" destId="{142BC78F-7237-4C56-9EA3-C2783BED281C}" srcOrd="0" destOrd="0" presId="urn:microsoft.com/office/officeart/2011/layout/HexagonRadial"/>
    <dgm:cxn modelId="{2463063C-D80C-4B99-AAE0-3B62C3519066}" srcId="{1715A0B7-BC92-4A3E-BC90-B4FBE208383D}" destId="{4B830C02-B5AD-43E8-8145-5118BAF193CB}" srcOrd="2" destOrd="0" parTransId="{4AB2AB5A-2199-4E20-A80E-E5C05907955B}" sibTransId="{F43FA0FA-7480-4E2A-AA65-970B4839F682}"/>
    <dgm:cxn modelId="{5C814967-786E-4223-952F-F0AED5812F4D}" srcId="{1715A0B7-BC92-4A3E-BC90-B4FBE208383D}" destId="{F07D5ECF-8B76-440A-BF78-13F3E9868E58}" srcOrd="5" destOrd="0" parTransId="{20371D44-192A-437E-8C81-AB3B113D6E43}" sibTransId="{7D378DA8-BEBA-4266-BC84-3B9591A6B760}"/>
    <dgm:cxn modelId="{22A2656C-E00D-4E84-B118-B9015AB90A9A}" srcId="{D0AFF2F3-82A1-4106-B6EF-3C856D3FBACE}" destId="{1715A0B7-BC92-4A3E-BC90-B4FBE208383D}" srcOrd="0" destOrd="0" parTransId="{87EAA6F3-55DF-4EB1-A649-4607FE9DCDB6}" sibTransId="{1675B40A-A94D-4633-954F-9EE13F5EB94D}"/>
    <dgm:cxn modelId="{83425F59-BFBE-4C26-892B-C7922E88BA2D}" type="presOf" srcId="{1715A0B7-BC92-4A3E-BC90-B4FBE208383D}" destId="{F38FF868-BC96-4018-9415-3F52C0CA082B}" srcOrd="0" destOrd="0" presId="urn:microsoft.com/office/officeart/2011/layout/HexagonRadial"/>
    <dgm:cxn modelId="{CAAC1A82-A2DB-4A91-B432-B8F72E585C86}" srcId="{1715A0B7-BC92-4A3E-BC90-B4FBE208383D}" destId="{5069B321-A217-433F-A76E-297691984E8F}" srcOrd="4" destOrd="0" parTransId="{465E3B05-DAD7-43E0-9502-B0D7E20F1770}" sibTransId="{FB27F2F6-6CB3-4EC2-9A2A-ADC7B9D95793}"/>
    <dgm:cxn modelId="{995EFC99-A9C0-436C-A8B5-E2F663BBE6DF}" type="presOf" srcId="{F07D5ECF-8B76-440A-BF78-13F3E9868E58}" destId="{95B2B41B-A422-4FFB-A720-45028BEDA614}" srcOrd="0" destOrd="0" presId="urn:microsoft.com/office/officeart/2011/layout/HexagonRadial"/>
    <dgm:cxn modelId="{5D1A839D-40BD-4EFC-96E6-3B747E613362}" srcId="{1715A0B7-BC92-4A3E-BC90-B4FBE208383D}" destId="{E232B125-6FC9-46F0-A3FC-1A0B58D9994E}" srcOrd="0" destOrd="0" parTransId="{4796101E-0D11-4247-9663-7A12214AC201}" sibTransId="{31817471-CFB9-40E5-BB99-AFB98FA66A58}"/>
    <dgm:cxn modelId="{A8AD81AC-D06E-4EC3-AF89-C5F678C1D42A}" srcId="{1715A0B7-BC92-4A3E-BC90-B4FBE208383D}" destId="{35D7FC51-808A-4B6E-A3A6-8127DB877345}" srcOrd="6" destOrd="0" parTransId="{116F9AE9-AB9A-4E97-8C73-26BBE71AF724}" sibTransId="{8201ED26-A480-4317-B8B9-AC3CA94298A9}"/>
    <dgm:cxn modelId="{210888AC-5912-425B-B8A1-92BFD241397E}" srcId="{1715A0B7-BC92-4A3E-BC90-B4FBE208383D}" destId="{B3C4458C-DB23-4037-B507-AE9D223272FA}" srcOrd="3" destOrd="0" parTransId="{30EAA99B-D4DB-409E-88C5-60B71DE06C98}" sibTransId="{89933657-69FE-4F45-98A5-4A7362E18E1F}"/>
    <dgm:cxn modelId="{3A4858D5-DFB0-432A-BAB2-A7BDAFEB0A57}" type="presOf" srcId="{D0AFF2F3-82A1-4106-B6EF-3C856D3FBACE}" destId="{BFAE620E-EC43-4901-A195-E5E0EDFDFC83}" srcOrd="0" destOrd="0" presId="urn:microsoft.com/office/officeart/2011/layout/HexagonRadial"/>
    <dgm:cxn modelId="{9C13F3D9-3CFA-4D39-A3EB-EA866C9439DD}" type="presOf" srcId="{5069B321-A217-433F-A76E-297691984E8F}" destId="{70AA15D8-D281-4D98-9BC4-4ACB92860F50}" srcOrd="0" destOrd="0" presId="urn:microsoft.com/office/officeart/2011/layout/HexagonRadial"/>
    <dgm:cxn modelId="{BE4A93E8-3B57-4F3C-9B09-EE3AD69FE5D7}" type="presOf" srcId="{B3C4458C-DB23-4037-B507-AE9D223272FA}" destId="{3ACE2A29-09D4-4BF7-BBAC-813D4B3CCD2D}" srcOrd="0" destOrd="0" presId="urn:microsoft.com/office/officeart/2011/layout/HexagonRadial"/>
    <dgm:cxn modelId="{B0868C75-7C99-4A80-BF61-DA76D4BE29CE}" type="presParOf" srcId="{BFAE620E-EC43-4901-A195-E5E0EDFDFC83}" destId="{F38FF868-BC96-4018-9415-3F52C0CA082B}" srcOrd="0" destOrd="0" presId="urn:microsoft.com/office/officeart/2011/layout/HexagonRadial"/>
    <dgm:cxn modelId="{61E9FE2F-B49F-4740-8D6C-F4476D1DF4B5}" type="presParOf" srcId="{BFAE620E-EC43-4901-A195-E5E0EDFDFC83}" destId="{82A5792A-3D76-4284-8E7F-45E1D86EA9EB}" srcOrd="1" destOrd="0" presId="urn:microsoft.com/office/officeart/2011/layout/HexagonRadial"/>
    <dgm:cxn modelId="{C48F95EA-6A69-4717-BB5B-02240C06614E}" type="presParOf" srcId="{82A5792A-3D76-4284-8E7F-45E1D86EA9EB}" destId="{411B92DE-3D43-44C7-9D67-BD0EAE09DA5C}" srcOrd="0" destOrd="0" presId="urn:microsoft.com/office/officeart/2011/layout/HexagonRadial"/>
    <dgm:cxn modelId="{47491135-E0FF-4F2B-8364-4DADC6C416F3}" type="presParOf" srcId="{BFAE620E-EC43-4901-A195-E5E0EDFDFC83}" destId="{3FBB13AA-E2DC-4272-A53D-5CC4A3E22F48}" srcOrd="2" destOrd="0" presId="urn:microsoft.com/office/officeart/2011/layout/HexagonRadial"/>
    <dgm:cxn modelId="{204CB497-4A95-4890-AADB-94E8B3C147F6}" type="presParOf" srcId="{BFAE620E-EC43-4901-A195-E5E0EDFDFC83}" destId="{75E7407D-34F1-46E5-AB0B-CF9AF1BA5928}" srcOrd="3" destOrd="0" presId="urn:microsoft.com/office/officeart/2011/layout/HexagonRadial"/>
    <dgm:cxn modelId="{53D9DBEB-14AE-412E-AAAE-0DC759DC7B8E}" type="presParOf" srcId="{75E7407D-34F1-46E5-AB0B-CF9AF1BA5928}" destId="{7CD5DD62-42CB-41EE-99CB-4F43922CCDB0}" srcOrd="0" destOrd="0" presId="urn:microsoft.com/office/officeart/2011/layout/HexagonRadial"/>
    <dgm:cxn modelId="{7C0F63EE-43E8-453C-B530-E0CBC8AE90BF}" type="presParOf" srcId="{BFAE620E-EC43-4901-A195-E5E0EDFDFC83}" destId="{142BC78F-7237-4C56-9EA3-C2783BED281C}" srcOrd="4" destOrd="0" presId="urn:microsoft.com/office/officeart/2011/layout/HexagonRadial"/>
    <dgm:cxn modelId="{EAC199F9-A982-470C-9039-5584039A0B8D}" type="presParOf" srcId="{BFAE620E-EC43-4901-A195-E5E0EDFDFC83}" destId="{DA93E157-F601-4081-86C3-B4E7A742E3DA}" srcOrd="5" destOrd="0" presId="urn:microsoft.com/office/officeart/2011/layout/HexagonRadial"/>
    <dgm:cxn modelId="{13741654-DF31-4F0E-8AFD-5BFD7764EAA0}" type="presParOf" srcId="{DA93E157-F601-4081-86C3-B4E7A742E3DA}" destId="{E81BE8FE-AC8C-4DE7-ACA6-AC7DAAB72F13}" srcOrd="0" destOrd="0" presId="urn:microsoft.com/office/officeart/2011/layout/HexagonRadial"/>
    <dgm:cxn modelId="{7E8E4A10-8825-43B1-87DB-C5B49D29B484}" type="presParOf" srcId="{BFAE620E-EC43-4901-A195-E5E0EDFDFC83}" destId="{5BCFEFE0-3EE8-42E9-B346-9966B9BE702C}" srcOrd="6" destOrd="0" presId="urn:microsoft.com/office/officeart/2011/layout/HexagonRadial"/>
    <dgm:cxn modelId="{C7A89A34-44C6-40DF-AC05-45AA8F08DD1B}" type="presParOf" srcId="{BFAE620E-EC43-4901-A195-E5E0EDFDFC83}" destId="{244A99AE-5326-487D-8C60-38BBA39434BE}" srcOrd="7" destOrd="0" presId="urn:microsoft.com/office/officeart/2011/layout/HexagonRadial"/>
    <dgm:cxn modelId="{6E7B7769-D0B6-4DB6-AFEF-A9B4B42217BD}" type="presParOf" srcId="{244A99AE-5326-487D-8C60-38BBA39434BE}" destId="{7E2EB8D5-1D06-4671-8957-6BF8B3EE5340}" srcOrd="0" destOrd="0" presId="urn:microsoft.com/office/officeart/2011/layout/HexagonRadial"/>
    <dgm:cxn modelId="{F71163DC-E3B9-4514-A4F6-ECF24BDB8240}" type="presParOf" srcId="{BFAE620E-EC43-4901-A195-E5E0EDFDFC83}" destId="{3ACE2A29-09D4-4BF7-BBAC-813D4B3CCD2D}" srcOrd="8" destOrd="0" presId="urn:microsoft.com/office/officeart/2011/layout/HexagonRadial"/>
    <dgm:cxn modelId="{4E85792E-CBEC-455E-8FC7-E78272446F97}" type="presParOf" srcId="{BFAE620E-EC43-4901-A195-E5E0EDFDFC83}" destId="{A754CA98-8BFC-41B6-BB9F-F464998DEF10}" srcOrd="9" destOrd="0" presId="urn:microsoft.com/office/officeart/2011/layout/HexagonRadial"/>
    <dgm:cxn modelId="{2D37AC6A-B743-4AC3-B5BA-253A56E4A18A}" type="presParOf" srcId="{A754CA98-8BFC-41B6-BB9F-F464998DEF10}" destId="{868C2957-847F-43DF-BD0D-B784EDFFDA8A}" srcOrd="0" destOrd="0" presId="urn:microsoft.com/office/officeart/2011/layout/HexagonRadial"/>
    <dgm:cxn modelId="{2DEDE2DF-0777-4F3A-96F1-F39B7ACFE14B}" type="presParOf" srcId="{BFAE620E-EC43-4901-A195-E5E0EDFDFC83}" destId="{70AA15D8-D281-4D98-9BC4-4ACB92860F50}" srcOrd="10" destOrd="0" presId="urn:microsoft.com/office/officeart/2011/layout/HexagonRadial"/>
    <dgm:cxn modelId="{31A5F7C9-B410-488D-95AA-FDFCECF9B4DC}" type="presParOf" srcId="{BFAE620E-EC43-4901-A195-E5E0EDFDFC83}" destId="{F3D2A52B-3D9B-4100-BD39-81D964FF9FFD}" srcOrd="11" destOrd="0" presId="urn:microsoft.com/office/officeart/2011/layout/HexagonRadial"/>
    <dgm:cxn modelId="{B67E0882-F099-421E-8C19-6D7AB8944082}" type="presParOf" srcId="{F3D2A52B-3D9B-4100-BD39-81D964FF9FFD}" destId="{1291B1AE-B49F-4F32-B977-B4D1D0BF61C3}" srcOrd="0" destOrd="0" presId="urn:microsoft.com/office/officeart/2011/layout/HexagonRadial"/>
    <dgm:cxn modelId="{A793C067-293D-48DC-AFE5-6E9B1896F0FB}" type="presParOf" srcId="{BFAE620E-EC43-4901-A195-E5E0EDFDFC83}" destId="{95B2B41B-A422-4FFB-A720-45028BEDA61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6EFAFC-E0D1-44CA-B40B-A6A5F06409B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9E2CCBE-93FE-4854-8D05-02C318A587E4}">
      <dgm:prSet phldrT="[Text]" custT="1"/>
      <dgm:spPr/>
      <dgm:t>
        <a:bodyPr/>
        <a:lstStyle/>
        <a:p>
          <a:r>
            <a:rPr lang="en-GB" sz="2800" dirty="0"/>
            <a:t>Book Session</a:t>
          </a:r>
        </a:p>
      </dgm:t>
    </dgm:pt>
    <dgm:pt modelId="{54C0DADC-460E-45C1-B498-7CC66781F826}" type="parTrans" cxnId="{9CDA18E2-ED76-44E1-AE4B-DE0E75E10E7C}">
      <dgm:prSet/>
      <dgm:spPr/>
      <dgm:t>
        <a:bodyPr/>
        <a:lstStyle/>
        <a:p>
          <a:endParaRPr lang="en-GB" sz="2800"/>
        </a:p>
      </dgm:t>
    </dgm:pt>
    <dgm:pt modelId="{0E7E994B-B0B7-47A6-8D2E-32CC6A50B0AA}" type="sibTrans" cxnId="{9CDA18E2-ED76-44E1-AE4B-DE0E75E10E7C}">
      <dgm:prSet custT="1"/>
      <dgm:spPr>
        <a:solidFill>
          <a:srgbClr val="A454B4">
            <a:alpha val="90000"/>
          </a:srgbClr>
        </a:solidFill>
      </dgm:spPr>
      <dgm:t>
        <a:bodyPr/>
        <a:lstStyle/>
        <a:p>
          <a:endParaRPr lang="en-GB" sz="2800"/>
        </a:p>
      </dgm:t>
    </dgm:pt>
    <dgm:pt modelId="{F173F0D6-3000-44B2-870E-606CC6E3BD96}">
      <dgm:prSet phldrT="[Text]" custT="1"/>
      <dgm:spPr/>
      <dgm:t>
        <a:bodyPr/>
        <a:lstStyle/>
        <a:p>
          <a:r>
            <a:rPr lang="en-GB" sz="2800" dirty="0"/>
            <a:t>Preparation</a:t>
          </a:r>
        </a:p>
      </dgm:t>
    </dgm:pt>
    <dgm:pt modelId="{4FB9465A-7EA9-472F-A6D6-EA09022CE43C}" type="parTrans" cxnId="{AD1DCF85-CEEA-4BCC-A561-375B4BE247E3}">
      <dgm:prSet/>
      <dgm:spPr/>
      <dgm:t>
        <a:bodyPr/>
        <a:lstStyle/>
        <a:p>
          <a:endParaRPr lang="en-GB" sz="2800"/>
        </a:p>
      </dgm:t>
    </dgm:pt>
    <dgm:pt modelId="{9B157316-270D-470D-A62D-676302CA04C3}" type="sibTrans" cxnId="{AD1DCF85-CEEA-4BCC-A561-375B4BE247E3}">
      <dgm:prSet custT="1"/>
      <dgm:spPr>
        <a:solidFill>
          <a:srgbClr val="A454B4">
            <a:alpha val="90000"/>
          </a:srgbClr>
        </a:solidFill>
      </dgm:spPr>
      <dgm:t>
        <a:bodyPr/>
        <a:lstStyle/>
        <a:p>
          <a:endParaRPr lang="en-GB" sz="2800"/>
        </a:p>
      </dgm:t>
    </dgm:pt>
    <dgm:pt modelId="{C1FA7428-6443-473E-BC73-112B28BF7A83}">
      <dgm:prSet phldrT="[Text]" custT="1"/>
      <dgm:spPr/>
      <dgm:t>
        <a:bodyPr/>
        <a:lstStyle/>
        <a:p>
          <a:r>
            <a:rPr lang="en-GB" sz="2800" dirty="0"/>
            <a:t>Session </a:t>
          </a:r>
        </a:p>
      </dgm:t>
    </dgm:pt>
    <dgm:pt modelId="{2BDE71AA-3E2C-439E-BF5D-F5F29D0314C1}" type="parTrans" cxnId="{FF8E6BD2-D7C5-4600-9075-04AFEF5222A3}">
      <dgm:prSet/>
      <dgm:spPr/>
      <dgm:t>
        <a:bodyPr/>
        <a:lstStyle/>
        <a:p>
          <a:endParaRPr lang="en-GB" sz="2800"/>
        </a:p>
      </dgm:t>
    </dgm:pt>
    <dgm:pt modelId="{FE206D6B-31F7-4049-95E9-87179C7F75F7}" type="sibTrans" cxnId="{FF8E6BD2-D7C5-4600-9075-04AFEF5222A3}">
      <dgm:prSet custT="1"/>
      <dgm:spPr>
        <a:solidFill>
          <a:srgbClr val="A454B4">
            <a:alpha val="90000"/>
          </a:srgbClr>
        </a:solidFill>
      </dgm:spPr>
      <dgm:t>
        <a:bodyPr/>
        <a:lstStyle/>
        <a:p>
          <a:endParaRPr lang="en-GB" sz="2800"/>
        </a:p>
      </dgm:t>
    </dgm:pt>
    <dgm:pt modelId="{4DEDB523-02C9-410A-902F-50FBE9F0A15C}">
      <dgm:prSet phldrT="[Text]" custT="1"/>
      <dgm:spPr/>
      <dgm:t>
        <a:bodyPr/>
        <a:lstStyle/>
        <a:p>
          <a:r>
            <a:rPr lang="en-GB" sz="2800" dirty="0"/>
            <a:t>Documentation </a:t>
          </a:r>
        </a:p>
      </dgm:t>
    </dgm:pt>
    <dgm:pt modelId="{535D4B82-A834-4ED3-9EAF-8ACE0C353F8F}" type="parTrans" cxnId="{B00C986D-4070-496B-BC67-0B987529C48E}">
      <dgm:prSet/>
      <dgm:spPr/>
      <dgm:t>
        <a:bodyPr/>
        <a:lstStyle/>
        <a:p>
          <a:endParaRPr lang="en-GB" sz="2800"/>
        </a:p>
      </dgm:t>
    </dgm:pt>
    <dgm:pt modelId="{BC1E22A4-D94F-4447-8187-2E6F01F33ABA}" type="sibTrans" cxnId="{B00C986D-4070-496B-BC67-0B987529C48E}">
      <dgm:prSet/>
      <dgm:spPr/>
      <dgm:t>
        <a:bodyPr/>
        <a:lstStyle/>
        <a:p>
          <a:endParaRPr lang="en-GB" sz="2800"/>
        </a:p>
      </dgm:t>
    </dgm:pt>
    <dgm:pt modelId="{040B4CC5-77B0-48FD-A26E-B38836922A5D}" type="pres">
      <dgm:prSet presAssocID="{F76EFAFC-E0D1-44CA-B40B-A6A5F06409BE}" presName="outerComposite" presStyleCnt="0">
        <dgm:presLayoutVars>
          <dgm:chMax val="5"/>
          <dgm:dir/>
          <dgm:resizeHandles val="exact"/>
        </dgm:presLayoutVars>
      </dgm:prSet>
      <dgm:spPr/>
    </dgm:pt>
    <dgm:pt modelId="{CC3640AC-ABC2-4BD2-A350-BB1C428C4B85}" type="pres">
      <dgm:prSet presAssocID="{F76EFAFC-E0D1-44CA-B40B-A6A5F06409BE}" presName="dummyMaxCanvas" presStyleCnt="0">
        <dgm:presLayoutVars/>
      </dgm:prSet>
      <dgm:spPr/>
    </dgm:pt>
    <dgm:pt modelId="{B34E36B5-74FD-44C2-94BF-E5355BA6E72F}" type="pres">
      <dgm:prSet presAssocID="{F76EFAFC-E0D1-44CA-B40B-A6A5F06409BE}" presName="FourNodes_1" presStyleLbl="node1" presStyleIdx="0" presStyleCnt="4">
        <dgm:presLayoutVars>
          <dgm:bulletEnabled val="1"/>
        </dgm:presLayoutVars>
      </dgm:prSet>
      <dgm:spPr/>
    </dgm:pt>
    <dgm:pt modelId="{528A8CFE-4480-4AA1-BA4B-AEB7A32284E7}" type="pres">
      <dgm:prSet presAssocID="{F76EFAFC-E0D1-44CA-B40B-A6A5F06409BE}" presName="FourNodes_2" presStyleLbl="node1" presStyleIdx="1" presStyleCnt="4">
        <dgm:presLayoutVars>
          <dgm:bulletEnabled val="1"/>
        </dgm:presLayoutVars>
      </dgm:prSet>
      <dgm:spPr/>
    </dgm:pt>
    <dgm:pt modelId="{BB86B4A3-ECD0-418F-B53D-27C55B4A34CA}" type="pres">
      <dgm:prSet presAssocID="{F76EFAFC-E0D1-44CA-B40B-A6A5F06409BE}" presName="FourNodes_3" presStyleLbl="node1" presStyleIdx="2" presStyleCnt="4">
        <dgm:presLayoutVars>
          <dgm:bulletEnabled val="1"/>
        </dgm:presLayoutVars>
      </dgm:prSet>
      <dgm:spPr/>
    </dgm:pt>
    <dgm:pt modelId="{795DFD57-C8ED-4AFC-A37D-05DD790A49D2}" type="pres">
      <dgm:prSet presAssocID="{F76EFAFC-E0D1-44CA-B40B-A6A5F06409BE}" presName="FourNodes_4" presStyleLbl="node1" presStyleIdx="3" presStyleCnt="4">
        <dgm:presLayoutVars>
          <dgm:bulletEnabled val="1"/>
        </dgm:presLayoutVars>
      </dgm:prSet>
      <dgm:spPr/>
    </dgm:pt>
    <dgm:pt modelId="{72F754C3-88A7-4397-9463-64452D0319E5}" type="pres">
      <dgm:prSet presAssocID="{F76EFAFC-E0D1-44CA-B40B-A6A5F06409BE}" presName="FourConn_1-2" presStyleLbl="fgAccFollowNode1" presStyleIdx="0" presStyleCnt="3" custLinFactX="-100000" custLinFactNeighborX="-182746" custLinFactNeighborY="6923">
        <dgm:presLayoutVars>
          <dgm:bulletEnabled val="1"/>
        </dgm:presLayoutVars>
      </dgm:prSet>
      <dgm:spPr/>
    </dgm:pt>
    <dgm:pt modelId="{A01625CC-3B89-46D8-9BE8-4F1B5A326E89}" type="pres">
      <dgm:prSet presAssocID="{F76EFAFC-E0D1-44CA-B40B-A6A5F06409BE}" presName="FourConn_2-3" presStyleLbl="fgAccFollowNode1" presStyleIdx="1" presStyleCnt="3" custLinFactX="-100000" custLinFactNeighborX="-132981" custLinFactNeighborY="6447">
        <dgm:presLayoutVars>
          <dgm:bulletEnabled val="1"/>
        </dgm:presLayoutVars>
      </dgm:prSet>
      <dgm:spPr/>
    </dgm:pt>
    <dgm:pt modelId="{15A10F9F-4D0C-430D-8F01-E067844772AC}" type="pres">
      <dgm:prSet presAssocID="{F76EFAFC-E0D1-44CA-B40B-A6A5F06409BE}" presName="FourConn_3-4" presStyleLbl="fgAccFollowNode1" presStyleIdx="2" presStyleCnt="3" custLinFactX="-34118" custLinFactNeighborX="-100000" custLinFactNeighborY="-1003">
        <dgm:presLayoutVars>
          <dgm:bulletEnabled val="1"/>
        </dgm:presLayoutVars>
      </dgm:prSet>
      <dgm:spPr/>
    </dgm:pt>
    <dgm:pt modelId="{21974B31-964F-4385-A2A7-A249AA612ED3}" type="pres">
      <dgm:prSet presAssocID="{F76EFAFC-E0D1-44CA-B40B-A6A5F06409BE}" presName="FourNodes_1_text" presStyleLbl="node1" presStyleIdx="3" presStyleCnt="4">
        <dgm:presLayoutVars>
          <dgm:bulletEnabled val="1"/>
        </dgm:presLayoutVars>
      </dgm:prSet>
      <dgm:spPr/>
    </dgm:pt>
    <dgm:pt modelId="{B057FD81-91B6-4C57-AA11-8E0B5D781631}" type="pres">
      <dgm:prSet presAssocID="{F76EFAFC-E0D1-44CA-B40B-A6A5F06409BE}" presName="FourNodes_2_text" presStyleLbl="node1" presStyleIdx="3" presStyleCnt="4">
        <dgm:presLayoutVars>
          <dgm:bulletEnabled val="1"/>
        </dgm:presLayoutVars>
      </dgm:prSet>
      <dgm:spPr/>
    </dgm:pt>
    <dgm:pt modelId="{BE8652A1-29A3-4306-B956-EB53365B6616}" type="pres">
      <dgm:prSet presAssocID="{F76EFAFC-E0D1-44CA-B40B-A6A5F06409BE}" presName="FourNodes_3_text" presStyleLbl="node1" presStyleIdx="3" presStyleCnt="4">
        <dgm:presLayoutVars>
          <dgm:bulletEnabled val="1"/>
        </dgm:presLayoutVars>
      </dgm:prSet>
      <dgm:spPr/>
    </dgm:pt>
    <dgm:pt modelId="{C7A4A7C7-6ED1-43F2-9422-2151ECCFE4E9}" type="pres">
      <dgm:prSet presAssocID="{F76EFAFC-E0D1-44CA-B40B-A6A5F06409B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F811600-4602-4DF5-8517-89EA88DA39A5}" type="presOf" srcId="{C1FA7428-6443-473E-BC73-112B28BF7A83}" destId="{BB86B4A3-ECD0-418F-B53D-27C55B4A34CA}" srcOrd="0" destOrd="0" presId="urn:microsoft.com/office/officeart/2005/8/layout/vProcess5"/>
    <dgm:cxn modelId="{29067A34-7BF0-4DAB-B4D0-930BE86E148A}" type="presOf" srcId="{9B157316-270D-470D-A62D-676302CA04C3}" destId="{A01625CC-3B89-46D8-9BE8-4F1B5A326E89}" srcOrd="0" destOrd="0" presId="urn:microsoft.com/office/officeart/2005/8/layout/vProcess5"/>
    <dgm:cxn modelId="{3ED55966-9D8B-48BB-8511-9D6C566B5B99}" type="presOf" srcId="{F173F0D6-3000-44B2-870E-606CC6E3BD96}" destId="{528A8CFE-4480-4AA1-BA4B-AEB7A32284E7}" srcOrd="0" destOrd="0" presId="urn:microsoft.com/office/officeart/2005/8/layout/vProcess5"/>
    <dgm:cxn modelId="{B00C986D-4070-496B-BC67-0B987529C48E}" srcId="{F76EFAFC-E0D1-44CA-B40B-A6A5F06409BE}" destId="{4DEDB523-02C9-410A-902F-50FBE9F0A15C}" srcOrd="3" destOrd="0" parTransId="{535D4B82-A834-4ED3-9EAF-8ACE0C353F8F}" sibTransId="{BC1E22A4-D94F-4447-8187-2E6F01F33ABA}"/>
    <dgm:cxn modelId="{65F6A84F-A61C-454B-B149-204628E9E3E9}" type="presOf" srcId="{0E7E994B-B0B7-47A6-8D2E-32CC6A50B0AA}" destId="{72F754C3-88A7-4397-9463-64452D0319E5}" srcOrd="0" destOrd="0" presId="urn:microsoft.com/office/officeart/2005/8/layout/vProcess5"/>
    <dgm:cxn modelId="{BA1FF37E-97DA-467D-8F56-D8096B3216F4}" type="presOf" srcId="{4DEDB523-02C9-410A-902F-50FBE9F0A15C}" destId="{C7A4A7C7-6ED1-43F2-9422-2151ECCFE4E9}" srcOrd="1" destOrd="0" presId="urn:microsoft.com/office/officeart/2005/8/layout/vProcess5"/>
    <dgm:cxn modelId="{AD1DCF85-CEEA-4BCC-A561-375B4BE247E3}" srcId="{F76EFAFC-E0D1-44CA-B40B-A6A5F06409BE}" destId="{F173F0D6-3000-44B2-870E-606CC6E3BD96}" srcOrd="1" destOrd="0" parTransId="{4FB9465A-7EA9-472F-A6D6-EA09022CE43C}" sibTransId="{9B157316-270D-470D-A62D-676302CA04C3}"/>
    <dgm:cxn modelId="{CAF1CA98-F2A1-4D5A-8923-23E586C36048}" type="presOf" srcId="{4DEDB523-02C9-410A-902F-50FBE9F0A15C}" destId="{795DFD57-C8ED-4AFC-A37D-05DD790A49D2}" srcOrd="0" destOrd="0" presId="urn:microsoft.com/office/officeart/2005/8/layout/vProcess5"/>
    <dgm:cxn modelId="{B4B644BE-DF57-46EF-913B-B3FEC13F066B}" type="presOf" srcId="{F76EFAFC-E0D1-44CA-B40B-A6A5F06409BE}" destId="{040B4CC5-77B0-48FD-A26E-B38836922A5D}" srcOrd="0" destOrd="0" presId="urn:microsoft.com/office/officeart/2005/8/layout/vProcess5"/>
    <dgm:cxn modelId="{D943BEC0-E13F-4B17-8EB5-7C8D3E18D767}" type="presOf" srcId="{39E2CCBE-93FE-4854-8D05-02C318A587E4}" destId="{B34E36B5-74FD-44C2-94BF-E5355BA6E72F}" srcOrd="0" destOrd="0" presId="urn:microsoft.com/office/officeart/2005/8/layout/vProcess5"/>
    <dgm:cxn modelId="{FF8E6BD2-D7C5-4600-9075-04AFEF5222A3}" srcId="{F76EFAFC-E0D1-44CA-B40B-A6A5F06409BE}" destId="{C1FA7428-6443-473E-BC73-112B28BF7A83}" srcOrd="2" destOrd="0" parTransId="{2BDE71AA-3E2C-439E-BF5D-F5F29D0314C1}" sibTransId="{FE206D6B-31F7-4049-95E9-87179C7F75F7}"/>
    <dgm:cxn modelId="{197A5CE1-EFFE-4581-99DF-702172ABABDB}" type="presOf" srcId="{FE206D6B-31F7-4049-95E9-87179C7F75F7}" destId="{15A10F9F-4D0C-430D-8F01-E067844772AC}" srcOrd="0" destOrd="0" presId="urn:microsoft.com/office/officeart/2005/8/layout/vProcess5"/>
    <dgm:cxn modelId="{9CDA18E2-ED76-44E1-AE4B-DE0E75E10E7C}" srcId="{F76EFAFC-E0D1-44CA-B40B-A6A5F06409BE}" destId="{39E2CCBE-93FE-4854-8D05-02C318A587E4}" srcOrd="0" destOrd="0" parTransId="{54C0DADC-460E-45C1-B498-7CC66781F826}" sibTransId="{0E7E994B-B0B7-47A6-8D2E-32CC6A50B0AA}"/>
    <dgm:cxn modelId="{96DAD8F7-F672-45BD-8AA0-B0302ECB9D7E}" type="presOf" srcId="{39E2CCBE-93FE-4854-8D05-02C318A587E4}" destId="{21974B31-964F-4385-A2A7-A249AA612ED3}" srcOrd="1" destOrd="0" presId="urn:microsoft.com/office/officeart/2005/8/layout/vProcess5"/>
    <dgm:cxn modelId="{5F8401F8-B47E-4A6E-970F-294C9FB2DE5C}" type="presOf" srcId="{F173F0D6-3000-44B2-870E-606CC6E3BD96}" destId="{B057FD81-91B6-4C57-AA11-8E0B5D781631}" srcOrd="1" destOrd="0" presId="urn:microsoft.com/office/officeart/2005/8/layout/vProcess5"/>
    <dgm:cxn modelId="{1947A5F9-2773-4F44-9F52-2713AAFE6AA5}" type="presOf" srcId="{C1FA7428-6443-473E-BC73-112B28BF7A83}" destId="{BE8652A1-29A3-4306-B956-EB53365B6616}" srcOrd="1" destOrd="0" presId="urn:microsoft.com/office/officeart/2005/8/layout/vProcess5"/>
    <dgm:cxn modelId="{FA13E1E0-11E9-4C6E-A1E3-AAC5A5B7C7EF}" type="presParOf" srcId="{040B4CC5-77B0-48FD-A26E-B38836922A5D}" destId="{CC3640AC-ABC2-4BD2-A350-BB1C428C4B85}" srcOrd="0" destOrd="0" presId="urn:microsoft.com/office/officeart/2005/8/layout/vProcess5"/>
    <dgm:cxn modelId="{C8E62E4A-D5DB-4AC7-B28B-0BCF9C0A1FC7}" type="presParOf" srcId="{040B4CC5-77B0-48FD-A26E-B38836922A5D}" destId="{B34E36B5-74FD-44C2-94BF-E5355BA6E72F}" srcOrd="1" destOrd="0" presId="urn:microsoft.com/office/officeart/2005/8/layout/vProcess5"/>
    <dgm:cxn modelId="{DF680540-374C-4A4D-92BD-E3DFD969C34F}" type="presParOf" srcId="{040B4CC5-77B0-48FD-A26E-B38836922A5D}" destId="{528A8CFE-4480-4AA1-BA4B-AEB7A32284E7}" srcOrd="2" destOrd="0" presId="urn:microsoft.com/office/officeart/2005/8/layout/vProcess5"/>
    <dgm:cxn modelId="{F4317C4F-343E-411B-9A28-12BDE7D8BBB1}" type="presParOf" srcId="{040B4CC5-77B0-48FD-A26E-B38836922A5D}" destId="{BB86B4A3-ECD0-418F-B53D-27C55B4A34CA}" srcOrd="3" destOrd="0" presId="urn:microsoft.com/office/officeart/2005/8/layout/vProcess5"/>
    <dgm:cxn modelId="{E8EB0101-DA1E-4FAF-8D19-C5B8C15D7C23}" type="presParOf" srcId="{040B4CC5-77B0-48FD-A26E-B38836922A5D}" destId="{795DFD57-C8ED-4AFC-A37D-05DD790A49D2}" srcOrd="4" destOrd="0" presId="urn:microsoft.com/office/officeart/2005/8/layout/vProcess5"/>
    <dgm:cxn modelId="{AED1D2F9-239F-4AB9-94FC-6D7793F770D4}" type="presParOf" srcId="{040B4CC5-77B0-48FD-A26E-B38836922A5D}" destId="{72F754C3-88A7-4397-9463-64452D0319E5}" srcOrd="5" destOrd="0" presId="urn:microsoft.com/office/officeart/2005/8/layout/vProcess5"/>
    <dgm:cxn modelId="{D2934773-11FD-4FD9-ACF1-D4B55002CC3E}" type="presParOf" srcId="{040B4CC5-77B0-48FD-A26E-B38836922A5D}" destId="{A01625CC-3B89-46D8-9BE8-4F1B5A326E89}" srcOrd="6" destOrd="0" presId="urn:microsoft.com/office/officeart/2005/8/layout/vProcess5"/>
    <dgm:cxn modelId="{3BF912E5-7A18-48F8-9EB3-58D62C2792A4}" type="presParOf" srcId="{040B4CC5-77B0-48FD-A26E-B38836922A5D}" destId="{15A10F9F-4D0C-430D-8F01-E067844772AC}" srcOrd="7" destOrd="0" presId="urn:microsoft.com/office/officeart/2005/8/layout/vProcess5"/>
    <dgm:cxn modelId="{C95372EE-E3C0-470C-93E2-2644FC208157}" type="presParOf" srcId="{040B4CC5-77B0-48FD-A26E-B38836922A5D}" destId="{21974B31-964F-4385-A2A7-A249AA612ED3}" srcOrd="8" destOrd="0" presId="urn:microsoft.com/office/officeart/2005/8/layout/vProcess5"/>
    <dgm:cxn modelId="{A3F462AF-7E6F-4275-A99A-4813E5998E46}" type="presParOf" srcId="{040B4CC5-77B0-48FD-A26E-B38836922A5D}" destId="{B057FD81-91B6-4C57-AA11-8E0B5D781631}" srcOrd="9" destOrd="0" presId="urn:microsoft.com/office/officeart/2005/8/layout/vProcess5"/>
    <dgm:cxn modelId="{ACD5353E-263A-41A2-A827-296820030B7E}" type="presParOf" srcId="{040B4CC5-77B0-48FD-A26E-B38836922A5D}" destId="{BE8652A1-29A3-4306-B956-EB53365B6616}" srcOrd="10" destOrd="0" presId="urn:microsoft.com/office/officeart/2005/8/layout/vProcess5"/>
    <dgm:cxn modelId="{7747C1CA-CC9A-4887-A020-64A8B2E6AD6A}" type="presParOf" srcId="{040B4CC5-77B0-48FD-A26E-B38836922A5D}" destId="{C7A4A7C7-6ED1-43F2-9422-2151ECCFE4E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581275-362A-42CE-B25A-6B21D9E7D69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F1D2540-2E90-4733-87AF-CC1112512F09}">
      <dgm:prSet custT="1"/>
      <dgm:spPr/>
      <dgm:t>
        <a:bodyPr/>
        <a:lstStyle/>
        <a:p>
          <a:r>
            <a:rPr lang="en-GB" sz="2800"/>
            <a:t>Group</a:t>
          </a:r>
          <a:endParaRPr lang="en-US" sz="2800"/>
        </a:p>
      </dgm:t>
    </dgm:pt>
    <dgm:pt modelId="{2DEF9C17-8F26-4F07-88D4-9BB8A77F0D4B}" type="parTrans" cxnId="{D1067E86-7BC9-4825-818A-9E0474E7DAD7}">
      <dgm:prSet/>
      <dgm:spPr/>
      <dgm:t>
        <a:bodyPr/>
        <a:lstStyle/>
        <a:p>
          <a:endParaRPr lang="en-US" sz="2800"/>
        </a:p>
      </dgm:t>
    </dgm:pt>
    <dgm:pt modelId="{E544771F-4516-42AC-B2EF-D9E348CA8971}" type="sibTrans" cxnId="{D1067E86-7BC9-4825-818A-9E0474E7DAD7}">
      <dgm:prSet/>
      <dgm:spPr/>
      <dgm:t>
        <a:bodyPr/>
        <a:lstStyle/>
        <a:p>
          <a:endParaRPr lang="en-US" sz="2800"/>
        </a:p>
      </dgm:t>
    </dgm:pt>
    <dgm:pt modelId="{910EAC79-6DF8-4199-B7F5-9674E914314C}">
      <dgm:prSet custT="1"/>
      <dgm:spPr/>
      <dgm:t>
        <a:bodyPr/>
        <a:lstStyle/>
        <a:p>
          <a:r>
            <a:rPr lang="en-GB" sz="2800"/>
            <a:t>Geographical</a:t>
          </a:r>
          <a:endParaRPr lang="en-US" sz="2800"/>
        </a:p>
      </dgm:t>
    </dgm:pt>
    <dgm:pt modelId="{29772765-7E50-4AE5-8695-54C10A193676}" type="parTrans" cxnId="{3030450C-D596-45DF-A736-4A4E37752C6A}">
      <dgm:prSet/>
      <dgm:spPr/>
      <dgm:t>
        <a:bodyPr/>
        <a:lstStyle/>
        <a:p>
          <a:endParaRPr lang="en-US" sz="2800"/>
        </a:p>
      </dgm:t>
    </dgm:pt>
    <dgm:pt modelId="{3BAAF10D-CE22-4BF6-9286-17D1CACB865E}" type="sibTrans" cxnId="{3030450C-D596-45DF-A736-4A4E37752C6A}">
      <dgm:prSet/>
      <dgm:spPr/>
      <dgm:t>
        <a:bodyPr/>
        <a:lstStyle/>
        <a:p>
          <a:endParaRPr lang="en-US" sz="2800"/>
        </a:p>
      </dgm:t>
    </dgm:pt>
    <dgm:pt modelId="{52FCFE75-101C-469A-A742-220FD6C31ECB}">
      <dgm:prSet custT="1"/>
      <dgm:spPr/>
      <dgm:t>
        <a:bodyPr/>
        <a:lstStyle/>
        <a:p>
          <a:r>
            <a:rPr lang="en-GB" sz="2800"/>
            <a:t>Online </a:t>
          </a:r>
          <a:endParaRPr lang="en-US" sz="2800"/>
        </a:p>
      </dgm:t>
    </dgm:pt>
    <dgm:pt modelId="{B9BD47DA-C7C7-4E0C-AE25-BE7D89BAFD8F}" type="parTrans" cxnId="{4D2A48C0-728D-46F8-9B3B-080A1AF2AC58}">
      <dgm:prSet/>
      <dgm:spPr/>
      <dgm:t>
        <a:bodyPr/>
        <a:lstStyle/>
        <a:p>
          <a:endParaRPr lang="en-US" sz="2800"/>
        </a:p>
      </dgm:t>
    </dgm:pt>
    <dgm:pt modelId="{FFA6C3A3-4284-4300-B5C3-A47BDD724B49}" type="sibTrans" cxnId="{4D2A48C0-728D-46F8-9B3B-080A1AF2AC58}">
      <dgm:prSet/>
      <dgm:spPr/>
      <dgm:t>
        <a:bodyPr/>
        <a:lstStyle/>
        <a:p>
          <a:endParaRPr lang="en-US" sz="2800"/>
        </a:p>
      </dgm:t>
    </dgm:pt>
    <dgm:pt modelId="{26A437C4-532D-4626-9C7A-8AD7ADA17354}">
      <dgm:prSet custT="1"/>
      <dgm:spPr/>
      <dgm:t>
        <a:bodyPr/>
        <a:lstStyle/>
        <a:p>
          <a:r>
            <a:rPr lang="en-GB" sz="2800"/>
            <a:t>Four times a year </a:t>
          </a:r>
          <a:endParaRPr lang="en-US" sz="2800"/>
        </a:p>
      </dgm:t>
    </dgm:pt>
    <dgm:pt modelId="{CD4D468B-0496-4E75-AAD5-D212AF6FD9F5}" type="parTrans" cxnId="{25BF7872-ECD3-4F6C-B1A3-6D98A8FE7FF7}">
      <dgm:prSet/>
      <dgm:spPr/>
      <dgm:t>
        <a:bodyPr/>
        <a:lstStyle/>
        <a:p>
          <a:endParaRPr lang="en-US" sz="2800"/>
        </a:p>
      </dgm:t>
    </dgm:pt>
    <dgm:pt modelId="{C07A7B18-96E6-4763-92E0-CC45DB42446F}" type="sibTrans" cxnId="{25BF7872-ECD3-4F6C-B1A3-6D98A8FE7FF7}">
      <dgm:prSet/>
      <dgm:spPr/>
      <dgm:t>
        <a:bodyPr/>
        <a:lstStyle/>
        <a:p>
          <a:endParaRPr lang="en-US" sz="2800"/>
        </a:p>
      </dgm:t>
    </dgm:pt>
    <dgm:pt modelId="{C4351E32-2318-4E62-A5D5-8F66631EC36C}">
      <dgm:prSet custT="1"/>
      <dgm:spPr/>
      <dgm:t>
        <a:bodyPr/>
        <a:lstStyle/>
        <a:p>
          <a:r>
            <a:rPr lang="en-GB" sz="2800"/>
            <a:t>1 – 2 hours long </a:t>
          </a:r>
          <a:endParaRPr lang="en-US" sz="2800"/>
        </a:p>
      </dgm:t>
    </dgm:pt>
    <dgm:pt modelId="{9E705BE7-9677-46C3-BB8C-8A20CA8784C3}" type="parTrans" cxnId="{B261B393-A19A-4EAA-A6FB-73DB75FF9A1D}">
      <dgm:prSet/>
      <dgm:spPr/>
      <dgm:t>
        <a:bodyPr/>
        <a:lstStyle/>
        <a:p>
          <a:endParaRPr lang="en-US" sz="2800"/>
        </a:p>
      </dgm:t>
    </dgm:pt>
    <dgm:pt modelId="{55CDC78E-9866-486A-BA88-2F286208FD13}" type="sibTrans" cxnId="{B261B393-A19A-4EAA-A6FB-73DB75FF9A1D}">
      <dgm:prSet/>
      <dgm:spPr/>
      <dgm:t>
        <a:bodyPr/>
        <a:lstStyle/>
        <a:p>
          <a:endParaRPr lang="en-US" sz="2800"/>
        </a:p>
      </dgm:t>
    </dgm:pt>
    <dgm:pt modelId="{8404CADB-1A1F-433A-8ADD-F9C0CCEC2EBA}" type="pres">
      <dgm:prSet presAssocID="{13581275-362A-42CE-B25A-6B21D9E7D690}" presName="linear" presStyleCnt="0">
        <dgm:presLayoutVars>
          <dgm:dir/>
          <dgm:animLvl val="lvl"/>
          <dgm:resizeHandles val="exact"/>
        </dgm:presLayoutVars>
      </dgm:prSet>
      <dgm:spPr/>
    </dgm:pt>
    <dgm:pt modelId="{209B62C1-FBD2-4352-9CC4-5028BCA5BF53}" type="pres">
      <dgm:prSet presAssocID="{3F1D2540-2E90-4733-87AF-CC1112512F09}" presName="parentLin" presStyleCnt="0"/>
      <dgm:spPr/>
    </dgm:pt>
    <dgm:pt modelId="{5A8981D2-BB61-4ED0-A032-42EDFC35AFDB}" type="pres">
      <dgm:prSet presAssocID="{3F1D2540-2E90-4733-87AF-CC1112512F09}" presName="parentLeftMargin" presStyleLbl="node1" presStyleIdx="0" presStyleCnt="5"/>
      <dgm:spPr/>
    </dgm:pt>
    <dgm:pt modelId="{F222470C-8CCD-46C9-841A-D0D1806C639E}" type="pres">
      <dgm:prSet presAssocID="{3F1D2540-2E90-4733-87AF-CC1112512F0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EE83FAC-694F-43F7-AE43-DF15847C761C}" type="pres">
      <dgm:prSet presAssocID="{3F1D2540-2E90-4733-87AF-CC1112512F09}" presName="negativeSpace" presStyleCnt="0"/>
      <dgm:spPr/>
    </dgm:pt>
    <dgm:pt modelId="{1179A507-82CE-4DA1-9046-367C6097DFA7}" type="pres">
      <dgm:prSet presAssocID="{3F1D2540-2E90-4733-87AF-CC1112512F09}" presName="childText" presStyleLbl="conFgAcc1" presStyleIdx="0" presStyleCnt="5">
        <dgm:presLayoutVars>
          <dgm:bulletEnabled val="1"/>
        </dgm:presLayoutVars>
      </dgm:prSet>
      <dgm:spPr/>
    </dgm:pt>
    <dgm:pt modelId="{71F025BF-248B-4A68-A953-424BB9F8AE08}" type="pres">
      <dgm:prSet presAssocID="{E544771F-4516-42AC-B2EF-D9E348CA8971}" presName="spaceBetweenRectangles" presStyleCnt="0"/>
      <dgm:spPr/>
    </dgm:pt>
    <dgm:pt modelId="{240A4420-BEE5-467E-8CAA-F307C69FE54F}" type="pres">
      <dgm:prSet presAssocID="{910EAC79-6DF8-4199-B7F5-9674E914314C}" presName="parentLin" presStyleCnt="0"/>
      <dgm:spPr/>
    </dgm:pt>
    <dgm:pt modelId="{8BEF0C4E-8D53-4F39-B6D2-9F984C10C757}" type="pres">
      <dgm:prSet presAssocID="{910EAC79-6DF8-4199-B7F5-9674E914314C}" presName="parentLeftMargin" presStyleLbl="node1" presStyleIdx="0" presStyleCnt="5"/>
      <dgm:spPr/>
    </dgm:pt>
    <dgm:pt modelId="{41BB60F5-BCC2-47CF-97C2-7754FE8DF04F}" type="pres">
      <dgm:prSet presAssocID="{910EAC79-6DF8-4199-B7F5-9674E914314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0FD2DD3-D6F0-48FA-8643-5D3FFF090B5A}" type="pres">
      <dgm:prSet presAssocID="{910EAC79-6DF8-4199-B7F5-9674E914314C}" presName="negativeSpace" presStyleCnt="0"/>
      <dgm:spPr/>
    </dgm:pt>
    <dgm:pt modelId="{9DA5749B-B51D-44A5-ACD2-D15D0ED20E58}" type="pres">
      <dgm:prSet presAssocID="{910EAC79-6DF8-4199-B7F5-9674E914314C}" presName="childText" presStyleLbl="conFgAcc1" presStyleIdx="1" presStyleCnt="5">
        <dgm:presLayoutVars>
          <dgm:bulletEnabled val="1"/>
        </dgm:presLayoutVars>
      </dgm:prSet>
      <dgm:spPr/>
    </dgm:pt>
    <dgm:pt modelId="{878BFEB1-1C1C-4EBF-808F-1CDC1B64ACB5}" type="pres">
      <dgm:prSet presAssocID="{3BAAF10D-CE22-4BF6-9286-17D1CACB865E}" presName="spaceBetweenRectangles" presStyleCnt="0"/>
      <dgm:spPr/>
    </dgm:pt>
    <dgm:pt modelId="{55FF1256-A31A-4DD5-956F-31D228F9D670}" type="pres">
      <dgm:prSet presAssocID="{52FCFE75-101C-469A-A742-220FD6C31ECB}" presName="parentLin" presStyleCnt="0"/>
      <dgm:spPr/>
    </dgm:pt>
    <dgm:pt modelId="{5B8164BA-C8DC-4C35-A8BA-2B68A59967A5}" type="pres">
      <dgm:prSet presAssocID="{52FCFE75-101C-469A-A742-220FD6C31ECB}" presName="parentLeftMargin" presStyleLbl="node1" presStyleIdx="1" presStyleCnt="5"/>
      <dgm:spPr/>
    </dgm:pt>
    <dgm:pt modelId="{BB6DF855-0E85-4FC7-84A9-DC7CBB9416B8}" type="pres">
      <dgm:prSet presAssocID="{52FCFE75-101C-469A-A742-220FD6C31EC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CAF9FC8-F180-4EE9-9E9E-D5FC00B213A4}" type="pres">
      <dgm:prSet presAssocID="{52FCFE75-101C-469A-A742-220FD6C31ECB}" presName="negativeSpace" presStyleCnt="0"/>
      <dgm:spPr/>
    </dgm:pt>
    <dgm:pt modelId="{ECD6C5C5-B700-48A3-AC83-96CD2D6DBF77}" type="pres">
      <dgm:prSet presAssocID="{52FCFE75-101C-469A-A742-220FD6C31ECB}" presName="childText" presStyleLbl="conFgAcc1" presStyleIdx="2" presStyleCnt="5">
        <dgm:presLayoutVars>
          <dgm:bulletEnabled val="1"/>
        </dgm:presLayoutVars>
      </dgm:prSet>
      <dgm:spPr/>
    </dgm:pt>
    <dgm:pt modelId="{1887E322-210C-41A4-AAFB-6574A7E49DA9}" type="pres">
      <dgm:prSet presAssocID="{FFA6C3A3-4284-4300-B5C3-A47BDD724B49}" presName="spaceBetweenRectangles" presStyleCnt="0"/>
      <dgm:spPr/>
    </dgm:pt>
    <dgm:pt modelId="{D256D607-74EC-437C-B3F8-BCAE624596DC}" type="pres">
      <dgm:prSet presAssocID="{26A437C4-532D-4626-9C7A-8AD7ADA17354}" presName="parentLin" presStyleCnt="0"/>
      <dgm:spPr/>
    </dgm:pt>
    <dgm:pt modelId="{38E94CA4-DCFD-4E10-928D-D096D3400080}" type="pres">
      <dgm:prSet presAssocID="{26A437C4-532D-4626-9C7A-8AD7ADA17354}" presName="parentLeftMargin" presStyleLbl="node1" presStyleIdx="2" presStyleCnt="5"/>
      <dgm:spPr/>
    </dgm:pt>
    <dgm:pt modelId="{5AB7A5A0-B0C4-44DA-9815-C2E913A83651}" type="pres">
      <dgm:prSet presAssocID="{26A437C4-532D-4626-9C7A-8AD7ADA1735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DAC38A3-1329-4799-9DC9-35FB165CA973}" type="pres">
      <dgm:prSet presAssocID="{26A437C4-532D-4626-9C7A-8AD7ADA17354}" presName="negativeSpace" presStyleCnt="0"/>
      <dgm:spPr/>
    </dgm:pt>
    <dgm:pt modelId="{AC96D5C8-D763-4478-B45B-973F364135F4}" type="pres">
      <dgm:prSet presAssocID="{26A437C4-532D-4626-9C7A-8AD7ADA17354}" presName="childText" presStyleLbl="conFgAcc1" presStyleIdx="3" presStyleCnt="5">
        <dgm:presLayoutVars>
          <dgm:bulletEnabled val="1"/>
        </dgm:presLayoutVars>
      </dgm:prSet>
      <dgm:spPr/>
    </dgm:pt>
    <dgm:pt modelId="{DA798D72-FAC1-40D5-9A59-9019F8736232}" type="pres">
      <dgm:prSet presAssocID="{C07A7B18-96E6-4763-92E0-CC45DB42446F}" presName="spaceBetweenRectangles" presStyleCnt="0"/>
      <dgm:spPr/>
    </dgm:pt>
    <dgm:pt modelId="{C23BED36-50CA-4E5F-87CD-AD44F09F0450}" type="pres">
      <dgm:prSet presAssocID="{C4351E32-2318-4E62-A5D5-8F66631EC36C}" presName="parentLin" presStyleCnt="0"/>
      <dgm:spPr/>
    </dgm:pt>
    <dgm:pt modelId="{90B44C82-5C60-45B0-BBB9-16B09E906AE5}" type="pres">
      <dgm:prSet presAssocID="{C4351E32-2318-4E62-A5D5-8F66631EC36C}" presName="parentLeftMargin" presStyleLbl="node1" presStyleIdx="3" presStyleCnt="5"/>
      <dgm:spPr/>
    </dgm:pt>
    <dgm:pt modelId="{FB8CF49B-F427-4087-BA05-A09E0228608B}" type="pres">
      <dgm:prSet presAssocID="{C4351E32-2318-4E62-A5D5-8F66631EC36C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D5481947-D283-492D-906A-5A7990A59CB2}" type="pres">
      <dgm:prSet presAssocID="{C4351E32-2318-4E62-A5D5-8F66631EC36C}" presName="negativeSpace" presStyleCnt="0"/>
      <dgm:spPr/>
    </dgm:pt>
    <dgm:pt modelId="{FCBF7536-587E-4AE2-A057-637120AA7D30}" type="pres">
      <dgm:prSet presAssocID="{C4351E32-2318-4E62-A5D5-8F66631EC36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030450C-D596-45DF-A736-4A4E37752C6A}" srcId="{13581275-362A-42CE-B25A-6B21D9E7D690}" destId="{910EAC79-6DF8-4199-B7F5-9674E914314C}" srcOrd="1" destOrd="0" parTransId="{29772765-7E50-4AE5-8695-54C10A193676}" sibTransId="{3BAAF10D-CE22-4BF6-9286-17D1CACB865E}"/>
    <dgm:cxn modelId="{0B557419-5C59-46F9-B3BF-862FEC9640FE}" type="presOf" srcId="{26A437C4-532D-4626-9C7A-8AD7ADA17354}" destId="{5AB7A5A0-B0C4-44DA-9815-C2E913A83651}" srcOrd="1" destOrd="0" presId="urn:microsoft.com/office/officeart/2005/8/layout/list1"/>
    <dgm:cxn modelId="{BB94F222-3152-44B4-BF14-87696DA46E5B}" type="presOf" srcId="{910EAC79-6DF8-4199-B7F5-9674E914314C}" destId="{41BB60F5-BCC2-47CF-97C2-7754FE8DF04F}" srcOrd="1" destOrd="0" presId="urn:microsoft.com/office/officeart/2005/8/layout/list1"/>
    <dgm:cxn modelId="{D7B54D2C-95DE-4A84-B059-63AA90AE9467}" type="presOf" srcId="{C4351E32-2318-4E62-A5D5-8F66631EC36C}" destId="{90B44C82-5C60-45B0-BBB9-16B09E906AE5}" srcOrd="0" destOrd="0" presId="urn:microsoft.com/office/officeart/2005/8/layout/list1"/>
    <dgm:cxn modelId="{31327132-1526-4B52-98B5-A5BDD316B51B}" type="presOf" srcId="{26A437C4-532D-4626-9C7A-8AD7ADA17354}" destId="{38E94CA4-DCFD-4E10-928D-D096D3400080}" srcOrd="0" destOrd="0" presId="urn:microsoft.com/office/officeart/2005/8/layout/list1"/>
    <dgm:cxn modelId="{073DA134-ABE2-4300-B252-EAFF1032E63F}" type="presOf" srcId="{52FCFE75-101C-469A-A742-220FD6C31ECB}" destId="{BB6DF855-0E85-4FC7-84A9-DC7CBB9416B8}" srcOrd="1" destOrd="0" presId="urn:microsoft.com/office/officeart/2005/8/layout/list1"/>
    <dgm:cxn modelId="{17124C51-0D04-4FBC-BEED-C5A085CA748F}" type="presOf" srcId="{3F1D2540-2E90-4733-87AF-CC1112512F09}" destId="{5A8981D2-BB61-4ED0-A032-42EDFC35AFDB}" srcOrd="0" destOrd="0" presId="urn:microsoft.com/office/officeart/2005/8/layout/list1"/>
    <dgm:cxn modelId="{25BF7872-ECD3-4F6C-B1A3-6D98A8FE7FF7}" srcId="{13581275-362A-42CE-B25A-6B21D9E7D690}" destId="{26A437C4-532D-4626-9C7A-8AD7ADA17354}" srcOrd="3" destOrd="0" parTransId="{CD4D468B-0496-4E75-AAD5-D212AF6FD9F5}" sibTransId="{C07A7B18-96E6-4763-92E0-CC45DB42446F}"/>
    <dgm:cxn modelId="{2776AF80-44CA-4B99-8F1E-4CBC6BE80F6E}" type="presOf" srcId="{C4351E32-2318-4E62-A5D5-8F66631EC36C}" destId="{FB8CF49B-F427-4087-BA05-A09E0228608B}" srcOrd="1" destOrd="0" presId="urn:microsoft.com/office/officeart/2005/8/layout/list1"/>
    <dgm:cxn modelId="{D1067E86-7BC9-4825-818A-9E0474E7DAD7}" srcId="{13581275-362A-42CE-B25A-6B21D9E7D690}" destId="{3F1D2540-2E90-4733-87AF-CC1112512F09}" srcOrd="0" destOrd="0" parTransId="{2DEF9C17-8F26-4F07-88D4-9BB8A77F0D4B}" sibTransId="{E544771F-4516-42AC-B2EF-D9E348CA8971}"/>
    <dgm:cxn modelId="{B261B393-A19A-4EAA-A6FB-73DB75FF9A1D}" srcId="{13581275-362A-42CE-B25A-6B21D9E7D690}" destId="{C4351E32-2318-4E62-A5D5-8F66631EC36C}" srcOrd="4" destOrd="0" parTransId="{9E705BE7-9677-46C3-BB8C-8A20CA8784C3}" sibTransId="{55CDC78E-9866-486A-BA88-2F286208FD13}"/>
    <dgm:cxn modelId="{B39282A6-998A-46A9-8BFF-635B0212FAE7}" type="presOf" srcId="{3F1D2540-2E90-4733-87AF-CC1112512F09}" destId="{F222470C-8CCD-46C9-841A-D0D1806C639E}" srcOrd="1" destOrd="0" presId="urn:microsoft.com/office/officeart/2005/8/layout/list1"/>
    <dgm:cxn modelId="{77C7F6AD-4C07-4345-821F-E6279D19AB9F}" type="presOf" srcId="{910EAC79-6DF8-4199-B7F5-9674E914314C}" destId="{8BEF0C4E-8D53-4F39-B6D2-9F984C10C757}" srcOrd="0" destOrd="0" presId="urn:microsoft.com/office/officeart/2005/8/layout/list1"/>
    <dgm:cxn modelId="{4D2A48C0-728D-46F8-9B3B-080A1AF2AC58}" srcId="{13581275-362A-42CE-B25A-6B21D9E7D690}" destId="{52FCFE75-101C-469A-A742-220FD6C31ECB}" srcOrd="2" destOrd="0" parTransId="{B9BD47DA-C7C7-4E0C-AE25-BE7D89BAFD8F}" sibTransId="{FFA6C3A3-4284-4300-B5C3-A47BDD724B49}"/>
    <dgm:cxn modelId="{793228CE-08CB-47EC-8198-C6F191BFC375}" type="presOf" srcId="{13581275-362A-42CE-B25A-6B21D9E7D690}" destId="{8404CADB-1A1F-433A-8ADD-F9C0CCEC2EBA}" srcOrd="0" destOrd="0" presId="urn:microsoft.com/office/officeart/2005/8/layout/list1"/>
    <dgm:cxn modelId="{FA07F6F3-1367-4D63-B3AC-57B444696D8A}" type="presOf" srcId="{52FCFE75-101C-469A-A742-220FD6C31ECB}" destId="{5B8164BA-C8DC-4C35-A8BA-2B68A59967A5}" srcOrd="0" destOrd="0" presId="urn:microsoft.com/office/officeart/2005/8/layout/list1"/>
    <dgm:cxn modelId="{3FD22EA9-32EA-46EA-8120-93FBB85E4527}" type="presParOf" srcId="{8404CADB-1A1F-433A-8ADD-F9C0CCEC2EBA}" destId="{209B62C1-FBD2-4352-9CC4-5028BCA5BF53}" srcOrd="0" destOrd="0" presId="urn:microsoft.com/office/officeart/2005/8/layout/list1"/>
    <dgm:cxn modelId="{D5C5A7E3-B29D-4BB7-82D4-CC9FA4F764B6}" type="presParOf" srcId="{209B62C1-FBD2-4352-9CC4-5028BCA5BF53}" destId="{5A8981D2-BB61-4ED0-A032-42EDFC35AFDB}" srcOrd="0" destOrd="0" presId="urn:microsoft.com/office/officeart/2005/8/layout/list1"/>
    <dgm:cxn modelId="{D44D3772-5ED2-40C9-B6FA-449104AEE221}" type="presParOf" srcId="{209B62C1-FBD2-4352-9CC4-5028BCA5BF53}" destId="{F222470C-8CCD-46C9-841A-D0D1806C639E}" srcOrd="1" destOrd="0" presId="urn:microsoft.com/office/officeart/2005/8/layout/list1"/>
    <dgm:cxn modelId="{815564A2-52FB-4E6E-A393-0D54A46CAD6B}" type="presParOf" srcId="{8404CADB-1A1F-433A-8ADD-F9C0CCEC2EBA}" destId="{5EE83FAC-694F-43F7-AE43-DF15847C761C}" srcOrd="1" destOrd="0" presId="urn:microsoft.com/office/officeart/2005/8/layout/list1"/>
    <dgm:cxn modelId="{D5C2DE94-C9DC-4954-B98E-834A92D8BAE2}" type="presParOf" srcId="{8404CADB-1A1F-433A-8ADD-F9C0CCEC2EBA}" destId="{1179A507-82CE-4DA1-9046-367C6097DFA7}" srcOrd="2" destOrd="0" presId="urn:microsoft.com/office/officeart/2005/8/layout/list1"/>
    <dgm:cxn modelId="{9649C94E-32D7-40A6-A59B-EDC18FC521FD}" type="presParOf" srcId="{8404CADB-1A1F-433A-8ADD-F9C0CCEC2EBA}" destId="{71F025BF-248B-4A68-A953-424BB9F8AE08}" srcOrd="3" destOrd="0" presId="urn:microsoft.com/office/officeart/2005/8/layout/list1"/>
    <dgm:cxn modelId="{7F9AB795-E3E5-4D61-B540-F6946E7989E1}" type="presParOf" srcId="{8404CADB-1A1F-433A-8ADD-F9C0CCEC2EBA}" destId="{240A4420-BEE5-467E-8CAA-F307C69FE54F}" srcOrd="4" destOrd="0" presId="urn:microsoft.com/office/officeart/2005/8/layout/list1"/>
    <dgm:cxn modelId="{6099280A-BCBE-42D8-8AB4-FD1FDE78FECB}" type="presParOf" srcId="{240A4420-BEE5-467E-8CAA-F307C69FE54F}" destId="{8BEF0C4E-8D53-4F39-B6D2-9F984C10C757}" srcOrd="0" destOrd="0" presId="urn:microsoft.com/office/officeart/2005/8/layout/list1"/>
    <dgm:cxn modelId="{77BB63FA-757F-469F-BEF1-9E14852C6874}" type="presParOf" srcId="{240A4420-BEE5-467E-8CAA-F307C69FE54F}" destId="{41BB60F5-BCC2-47CF-97C2-7754FE8DF04F}" srcOrd="1" destOrd="0" presId="urn:microsoft.com/office/officeart/2005/8/layout/list1"/>
    <dgm:cxn modelId="{8C0AD5B9-93B0-4FC5-88C9-26794DF73078}" type="presParOf" srcId="{8404CADB-1A1F-433A-8ADD-F9C0CCEC2EBA}" destId="{60FD2DD3-D6F0-48FA-8643-5D3FFF090B5A}" srcOrd="5" destOrd="0" presId="urn:microsoft.com/office/officeart/2005/8/layout/list1"/>
    <dgm:cxn modelId="{83004DBF-97C5-46F8-8C1E-F7BF31B0D18E}" type="presParOf" srcId="{8404CADB-1A1F-433A-8ADD-F9C0CCEC2EBA}" destId="{9DA5749B-B51D-44A5-ACD2-D15D0ED20E58}" srcOrd="6" destOrd="0" presId="urn:microsoft.com/office/officeart/2005/8/layout/list1"/>
    <dgm:cxn modelId="{96D34BD1-C6E2-4EEF-BA49-3B3DECA9D73B}" type="presParOf" srcId="{8404CADB-1A1F-433A-8ADD-F9C0CCEC2EBA}" destId="{878BFEB1-1C1C-4EBF-808F-1CDC1B64ACB5}" srcOrd="7" destOrd="0" presId="urn:microsoft.com/office/officeart/2005/8/layout/list1"/>
    <dgm:cxn modelId="{34AC5EC8-6701-40AA-AD72-5191EE99AB27}" type="presParOf" srcId="{8404CADB-1A1F-433A-8ADD-F9C0CCEC2EBA}" destId="{55FF1256-A31A-4DD5-956F-31D228F9D670}" srcOrd="8" destOrd="0" presId="urn:microsoft.com/office/officeart/2005/8/layout/list1"/>
    <dgm:cxn modelId="{7B5317CF-BC57-4AA4-ACC0-55FCC4AAE843}" type="presParOf" srcId="{55FF1256-A31A-4DD5-956F-31D228F9D670}" destId="{5B8164BA-C8DC-4C35-A8BA-2B68A59967A5}" srcOrd="0" destOrd="0" presId="urn:microsoft.com/office/officeart/2005/8/layout/list1"/>
    <dgm:cxn modelId="{6A264D3C-BDFE-4DFD-A849-B06136DE2053}" type="presParOf" srcId="{55FF1256-A31A-4DD5-956F-31D228F9D670}" destId="{BB6DF855-0E85-4FC7-84A9-DC7CBB9416B8}" srcOrd="1" destOrd="0" presId="urn:microsoft.com/office/officeart/2005/8/layout/list1"/>
    <dgm:cxn modelId="{5F735859-3E9D-44C8-882C-1354562155CF}" type="presParOf" srcId="{8404CADB-1A1F-433A-8ADD-F9C0CCEC2EBA}" destId="{BCAF9FC8-F180-4EE9-9E9E-D5FC00B213A4}" srcOrd="9" destOrd="0" presId="urn:microsoft.com/office/officeart/2005/8/layout/list1"/>
    <dgm:cxn modelId="{1AB278FA-3F21-431A-82E7-4F20FF7629C4}" type="presParOf" srcId="{8404CADB-1A1F-433A-8ADD-F9C0CCEC2EBA}" destId="{ECD6C5C5-B700-48A3-AC83-96CD2D6DBF77}" srcOrd="10" destOrd="0" presId="urn:microsoft.com/office/officeart/2005/8/layout/list1"/>
    <dgm:cxn modelId="{E95D11E4-D22A-4553-8C36-29EA152E70DE}" type="presParOf" srcId="{8404CADB-1A1F-433A-8ADD-F9C0CCEC2EBA}" destId="{1887E322-210C-41A4-AAFB-6574A7E49DA9}" srcOrd="11" destOrd="0" presId="urn:microsoft.com/office/officeart/2005/8/layout/list1"/>
    <dgm:cxn modelId="{213C6415-CE36-40B2-88F4-62A94EA61541}" type="presParOf" srcId="{8404CADB-1A1F-433A-8ADD-F9C0CCEC2EBA}" destId="{D256D607-74EC-437C-B3F8-BCAE624596DC}" srcOrd="12" destOrd="0" presId="urn:microsoft.com/office/officeart/2005/8/layout/list1"/>
    <dgm:cxn modelId="{D27F260A-3494-4DF4-B222-5CB8C7F06C3C}" type="presParOf" srcId="{D256D607-74EC-437C-B3F8-BCAE624596DC}" destId="{38E94CA4-DCFD-4E10-928D-D096D3400080}" srcOrd="0" destOrd="0" presId="urn:microsoft.com/office/officeart/2005/8/layout/list1"/>
    <dgm:cxn modelId="{B7034F9A-2C62-4436-B70E-8BB04271295D}" type="presParOf" srcId="{D256D607-74EC-437C-B3F8-BCAE624596DC}" destId="{5AB7A5A0-B0C4-44DA-9815-C2E913A83651}" srcOrd="1" destOrd="0" presId="urn:microsoft.com/office/officeart/2005/8/layout/list1"/>
    <dgm:cxn modelId="{BA6F9A5A-8728-49D9-AFE9-02CD18217757}" type="presParOf" srcId="{8404CADB-1A1F-433A-8ADD-F9C0CCEC2EBA}" destId="{3DAC38A3-1329-4799-9DC9-35FB165CA973}" srcOrd="13" destOrd="0" presId="urn:microsoft.com/office/officeart/2005/8/layout/list1"/>
    <dgm:cxn modelId="{29D3D1AC-CA7C-4DB1-8875-9F11E11929F8}" type="presParOf" srcId="{8404CADB-1A1F-433A-8ADD-F9C0CCEC2EBA}" destId="{AC96D5C8-D763-4478-B45B-973F364135F4}" srcOrd="14" destOrd="0" presId="urn:microsoft.com/office/officeart/2005/8/layout/list1"/>
    <dgm:cxn modelId="{664297FD-1967-49E9-A373-C3618C3797A1}" type="presParOf" srcId="{8404CADB-1A1F-433A-8ADD-F9C0CCEC2EBA}" destId="{DA798D72-FAC1-40D5-9A59-9019F8736232}" srcOrd="15" destOrd="0" presId="urn:microsoft.com/office/officeart/2005/8/layout/list1"/>
    <dgm:cxn modelId="{1441AEAF-3555-4EBD-BBFA-41D57B6E1756}" type="presParOf" srcId="{8404CADB-1A1F-433A-8ADD-F9C0CCEC2EBA}" destId="{C23BED36-50CA-4E5F-87CD-AD44F09F0450}" srcOrd="16" destOrd="0" presId="urn:microsoft.com/office/officeart/2005/8/layout/list1"/>
    <dgm:cxn modelId="{83857423-43D2-4A21-B10C-699E3BB5F8ED}" type="presParOf" srcId="{C23BED36-50CA-4E5F-87CD-AD44F09F0450}" destId="{90B44C82-5C60-45B0-BBB9-16B09E906AE5}" srcOrd="0" destOrd="0" presId="urn:microsoft.com/office/officeart/2005/8/layout/list1"/>
    <dgm:cxn modelId="{606537C2-845B-4C32-8C19-33DC87D59B8D}" type="presParOf" srcId="{C23BED36-50CA-4E5F-87CD-AD44F09F0450}" destId="{FB8CF49B-F427-4087-BA05-A09E0228608B}" srcOrd="1" destOrd="0" presId="urn:microsoft.com/office/officeart/2005/8/layout/list1"/>
    <dgm:cxn modelId="{AB30B23A-12F2-43DD-814A-7C6E6BA6CFD7}" type="presParOf" srcId="{8404CADB-1A1F-433A-8ADD-F9C0CCEC2EBA}" destId="{D5481947-D283-492D-906A-5A7990A59CB2}" srcOrd="17" destOrd="0" presId="urn:microsoft.com/office/officeart/2005/8/layout/list1"/>
    <dgm:cxn modelId="{8BF49C43-1F2A-489E-8CDD-4564A59437F0}" type="presParOf" srcId="{8404CADB-1A1F-433A-8ADD-F9C0CCEC2EBA}" destId="{FCBF7536-587E-4AE2-A057-637120AA7D3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A028A-AA18-4F56-9007-9E4F27E5FD8A}">
      <dsp:nvSpPr>
        <dsp:cNvPr id="0" name=""/>
        <dsp:cNvSpPr/>
      </dsp:nvSpPr>
      <dsp:spPr>
        <a:xfrm rot="16200000">
          <a:off x="1053952" y="-1047019"/>
          <a:ext cx="1479196" cy="357323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dirty="0"/>
            <a:t>What </a:t>
          </a:r>
        </a:p>
      </dsp:txBody>
      <dsp:txXfrm rot="5400000">
        <a:off x="6932" y="0"/>
        <a:ext cx="3573236" cy="1109397"/>
      </dsp:txXfrm>
    </dsp:sp>
    <dsp:sp modelId="{B7964159-68F5-4C72-B71F-23A705175808}">
      <dsp:nvSpPr>
        <dsp:cNvPr id="0" name=""/>
        <dsp:cNvSpPr/>
      </dsp:nvSpPr>
      <dsp:spPr>
        <a:xfrm>
          <a:off x="3573236" y="0"/>
          <a:ext cx="3573236" cy="147919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dirty="0"/>
            <a:t>How</a:t>
          </a:r>
        </a:p>
      </dsp:txBody>
      <dsp:txXfrm>
        <a:off x="3573236" y="0"/>
        <a:ext cx="3573236" cy="1109397"/>
      </dsp:txXfrm>
    </dsp:sp>
    <dsp:sp modelId="{C00AE13A-8F2E-4895-B418-4ACC454007B8}">
      <dsp:nvSpPr>
        <dsp:cNvPr id="0" name=""/>
        <dsp:cNvSpPr/>
      </dsp:nvSpPr>
      <dsp:spPr>
        <a:xfrm rot="10800000">
          <a:off x="0" y="1479196"/>
          <a:ext cx="3573236" cy="147919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dirty="0"/>
            <a:t>Where</a:t>
          </a:r>
        </a:p>
      </dsp:txBody>
      <dsp:txXfrm rot="10800000">
        <a:off x="0" y="1848994"/>
        <a:ext cx="3573236" cy="1109397"/>
      </dsp:txXfrm>
    </dsp:sp>
    <dsp:sp modelId="{00D03094-6FA3-48A0-8A96-D8B06276652C}">
      <dsp:nvSpPr>
        <dsp:cNvPr id="0" name=""/>
        <dsp:cNvSpPr/>
      </dsp:nvSpPr>
      <dsp:spPr>
        <a:xfrm rot="5400000">
          <a:off x="4620256" y="432176"/>
          <a:ext cx="1479196" cy="357323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dirty="0"/>
            <a:t>When </a:t>
          </a:r>
        </a:p>
      </dsp:txBody>
      <dsp:txXfrm rot="-5400000">
        <a:off x="3573236" y="1848994"/>
        <a:ext cx="3573236" cy="1109397"/>
      </dsp:txXfrm>
    </dsp:sp>
    <dsp:sp modelId="{E1EC49AC-39A1-4030-95A1-4F76158DBBD2}">
      <dsp:nvSpPr>
        <dsp:cNvPr id="0" name=""/>
        <dsp:cNvSpPr/>
      </dsp:nvSpPr>
      <dsp:spPr>
        <a:xfrm>
          <a:off x="2501265" y="1109397"/>
          <a:ext cx="2143941" cy="739598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/>
            <a:t>WHY</a:t>
          </a:r>
        </a:p>
      </dsp:txBody>
      <dsp:txXfrm>
        <a:off x="2537369" y="1145501"/>
        <a:ext cx="2071733" cy="6673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53BE6-1969-4989-9BDA-C26CB3C7237D}">
      <dsp:nvSpPr>
        <dsp:cNvPr id="0" name=""/>
        <dsp:cNvSpPr/>
      </dsp:nvSpPr>
      <dsp:spPr>
        <a:xfrm>
          <a:off x="0" y="424012"/>
          <a:ext cx="87122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164" tIns="583184" rIns="676164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800" kern="1200" dirty="0"/>
        </a:p>
      </dsp:txBody>
      <dsp:txXfrm>
        <a:off x="0" y="424012"/>
        <a:ext cx="8712200" cy="705600"/>
      </dsp:txXfrm>
    </dsp:sp>
    <dsp:sp modelId="{C31A28E2-1332-4242-8B68-C38BC05013EF}">
      <dsp:nvSpPr>
        <dsp:cNvPr id="0" name=""/>
        <dsp:cNvSpPr/>
      </dsp:nvSpPr>
      <dsp:spPr>
        <a:xfrm>
          <a:off x="435610" y="10732"/>
          <a:ext cx="6098540" cy="826560"/>
        </a:xfrm>
        <a:prstGeom prst="roundRect">
          <a:avLst/>
        </a:prstGeom>
        <a:solidFill>
          <a:srgbClr val="A454B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10" tIns="0" rIns="23051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Restorative Experience </a:t>
          </a:r>
        </a:p>
      </dsp:txBody>
      <dsp:txXfrm>
        <a:off x="475959" y="51081"/>
        <a:ext cx="6017842" cy="745862"/>
      </dsp:txXfrm>
    </dsp:sp>
    <dsp:sp modelId="{6C6211DB-1BE2-49E2-BF12-9A5220F6AD5A}">
      <dsp:nvSpPr>
        <dsp:cNvPr id="0" name=""/>
        <dsp:cNvSpPr/>
      </dsp:nvSpPr>
      <dsp:spPr>
        <a:xfrm>
          <a:off x="0" y="1694093"/>
          <a:ext cx="87122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85FE16-88E7-4DFF-9582-3C2A212B76C3}">
      <dsp:nvSpPr>
        <dsp:cNvPr id="0" name=""/>
        <dsp:cNvSpPr/>
      </dsp:nvSpPr>
      <dsp:spPr>
        <a:xfrm>
          <a:off x="435610" y="1280812"/>
          <a:ext cx="6098540" cy="826560"/>
        </a:xfrm>
        <a:prstGeom prst="roundRect">
          <a:avLst/>
        </a:prstGeom>
        <a:solidFill>
          <a:srgbClr val="A454B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10" tIns="0" rIns="23051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Critical Thinking </a:t>
          </a:r>
        </a:p>
      </dsp:txBody>
      <dsp:txXfrm>
        <a:off x="475959" y="1321161"/>
        <a:ext cx="6017842" cy="745862"/>
      </dsp:txXfrm>
    </dsp:sp>
    <dsp:sp modelId="{33DE98C8-0E1B-4188-8209-B6AD143561E8}">
      <dsp:nvSpPr>
        <dsp:cNvPr id="0" name=""/>
        <dsp:cNvSpPr/>
      </dsp:nvSpPr>
      <dsp:spPr>
        <a:xfrm>
          <a:off x="0" y="2964173"/>
          <a:ext cx="87122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B8259-33AE-4DE6-9452-3B71F9196B23}">
      <dsp:nvSpPr>
        <dsp:cNvPr id="0" name=""/>
        <dsp:cNvSpPr/>
      </dsp:nvSpPr>
      <dsp:spPr>
        <a:xfrm>
          <a:off x="435610" y="2550893"/>
          <a:ext cx="6098540" cy="826560"/>
        </a:xfrm>
        <a:prstGeom prst="roundRect">
          <a:avLst/>
        </a:prstGeom>
        <a:solidFill>
          <a:srgbClr val="A454B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10" tIns="0" rIns="23051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Critical Reflection </a:t>
          </a:r>
        </a:p>
      </dsp:txBody>
      <dsp:txXfrm>
        <a:off x="475959" y="2591242"/>
        <a:ext cx="6017842" cy="7458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53BE6-1969-4989-9BDA-C26CB3C7237D}">
      <dsp:nvSpPr>
        <dsp:cNvPr id="0" name=""/>
        <dsp:cNvSpPr/>
      </dsp:nvSpPr>
      <dsp:spPr>
        <a:xfrm>
          <a:off x="0" y="417429"/>
          <a:ext cx="7696200" cy="604800"/>
        </a:xfrm>
        <a:prstGeom prst="rect">
          <a:avLst/>
        </a:prstGeom>
        <a:solidFill>
          <a:srgbClr val="A454B4">
            <a:alpha val="90000"/>
          </a:srgbClr>
        </a:solidFill>
        <a:ln w="12700" cap="flat" cmpd="sng" algn="ctr">
          <a:solidFill>
            <a:srgbClr val="A454B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311" tIns="499872" rIns="597311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800" kern="1200" dirty="0"/>
        </a:p>
      </dsp:txBody>
      <dsp:txXfrm>
        <a:off x="0" y="417429"/>
        <a:ext cx="7696200" cy="604800"/>
      </dsp:txXfrm>
    </dsp:sp>
    <dsp:sp modelId="{C31A28E2-1332-4242-8B68-C38BC05013EF}">
      <dsp:nvSpPr>
        <dsp:cNvPr id="0" name=""/>
        <dsp:cNvSpPr/>
      </dsp:nvSpPr>
      <dsp:spPr>
        <a:xfrm>
          <a:off x="384810" y="63189"/>
          <a:ext cx="538734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Openness and Honesty </a:t>
          </a:r>
        </a:p>
      </dsp:txBody>
      <dsp:txXfrm>
        <a:off x="419395" y="97774"/>
        <a:ext cx="5318170" cy="639310"/>
      </dsp:txXfrm>
    </dsp:sp>
    <dsp:sp modelId="{6C6211DB-1BE2-49E2-BF12-9A5220F6AD5A}">
      <dsp:nvSpPr>
        <dsp:cNvPr id="0" name=""/>
        <dsp:cNvSpPr/>
      </dsp:nvSpPr>
      <dsp:spPr>
        <a:xfrm>
          <a:off x="0" y="1506069"/>
          <a:ext cx="7696200" cy="604800"/>
        </a:xfrm>
        <a:prstGeom prst="rect">
          <a:avLst/>
        </a:prstGeom>
        <a:solidFill>
          <a:srgbClr val="A454B4">
            <a:alpha val="90000"/>
          </a:srgbClr>
        </a:solidFill>
        <a:ln w="12700" cap="flat" cmpd="sng" algn="ctr">
          <a:solidFill>
            <a:srgbClr val="A454B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85FE16-88E7-4DFF-9582-3C2A212B76C3}">
      <dsp:nvSpPr>
        <dsp:cNvPr id="0" name=""/>
        <dsp:cNvSpPr/>
      </dsp:nvSpPr>
      <dsp:spPr>
        <a:xfrm>
          <a:off x="384810" y="1151829"/>
          <a:ext cx="538734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Equality Diversity and Inclusion </a:t>
          </a:r>
        </a:p>
      </dsp:txBody>
      <dsp:txXfrm>
        <a:off x="419395" y="1186414"/>
        <a:ext cx="5318170" cy="639310"/>
      </dsp:txXfrm>
    </dsp:sp>
    <dsp:sp modelId="{33DE98C8-0E1B-4188-8209-B6AD143561E8}">
      <dsp:nvSpPr>
        <dsp:cNvPr id="0" name=""/>
        <dsp:cNvSpPr/>
      </dsp:nvSpPr>
      <dsp:spPr>
        <a:xfrm>
          <a:off x="0" y="2594709"/>
          <a:ext cx="7696200" cy="604800"/>
        </a:xfrm>
        <a:prstGeom prst="rect">
          <a:avLst/>
        </a:prstGeom>
        <a:solidFill>
          <a:srgbClr val="A454B4">
            <a:alpha val="90000"/>
          </a:srgbClr>
        </a:solidFill>
        <a:ln w="12700" cap="flat" cmpd="sng" algn="ctr">
          <a:solidFill>
            <a:srgbClr val="A454B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B8259-33AE-4DE6-9452-3B71F9196B23}">
      <dsp:nvSpPr>
        <dsp:cNvPr id="0" name=""/>
        <dsp:cNvSpPr/>
      </dsp:nvSpPr>
      <dsp:spPr>
        <a:xfrm>
          <a:off x="384810" y="2240469"/>
          <a:ext cx="538734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Confidentiality </a:t>
          </a:r>
        </a:p>
      </dsp:txBody>
      <dsp:txXfrm>
        <a:off x="419395" y="2275054"/>
        <a:ext cx="5318170" cy="639310"/>
      </dsp:txXfrm>
    </dsp:sp>
    <dsp:sp modelId="{B8BECA40-1408-458C-BFDF-CA56754975DF}">
      <dsp:nvSpPr>
        <dsp:cNvPr id="0" name=""/>
        <dsp:cNvSpPr/>
      </dsp:nvSpPr>
      <dsp:spPr>
        <a:xfrm>
          <a:off x="0" y="3683349"/>
          <a:ext cx="7696200" cy="604800"/>
        </a:xfrm>
        <a:prstGeom prst="rect">
          <a:avLst/>
        </a:prstGeom>
        <a:solidFill>
          <a:srgbClr val="A454B4">
            <a:alpha val="90000"/>
          </a:srgbClr>
        </a:solidFill>
        <a:ln w="12700" cap="flat" cmpd="sng" algn="ctr">
          <a:solidFill>
            <a:srgbClr val="A454B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B709CC-082B-41D2-A3B5-89A6A808E007}">
      <dsp:nvSpPr>
        <dsp:cNvPr id="0" name=""/>
        <dsp:cNvSpPr/>
      </dsp:nvSpPr>
      <dsp:spPr>
        <a:xfrm>
          <a:off x="384810" y="3329109"/>
          <a:ext cx="538734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Raising Concerns </a:t>
          </a:r>
        </a:p>
      </dsp:txBody>
      <dsp:txXfrm>
        <a:off x="419395" y="3363694"/>
        <a:ext cx="5318170" cy="639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FF868-BC96-4018-9415-3F52C0CA082B}">
      <dsp:nvSpPr>
        <dsp:cNvPr id="0" name=""/>
        <dsp:cNvSpPr/>
      </dsp:nvSpPr>
      <dsp:spPr>
        <a:xfrm>
          <a:off x="5115051" y="1798904"/>
          <a:ext cx="2286485" cy="1977902"/>
        </a:xfrm>
        <a:prstGeom prst="hexagon">
          <a:avLst>
            <a:gd name="adj" fmla="val 28570"/>
            <a:gd name="vf" fmla="val 115470"/>
          </a:avLst>
        </a:prstGeom>
        <a:solidFill>
          <a:srgbClr val="A454B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tx1"/>
              </a:solidFill>
            </a:rPr>
            <a:t>Child Centred &amp; Think Family </a:t>
          </a:r>
        </a:p>
      </dsp:txBody>
      <dsp:txXfrm>
        <a:off x="5493954" y="2126670"/>
        <a:ext cx="1528679" cy="1322370"/>
      </dsp:txXfrm>
    </dsp:sp>
    <dsp:sp modelId="{7CD5DD62-42CB-41EE-99CB-4F43922CCDB0}">
      <dsp:nvSpPr>
        <dsp:cNvPr id="0" name=""/>
        <dsp:cNvSpPr/>
      </dsp:nvSpPr>
      <dsp:spPr>
        <a:xfrm>
          <a:off x="6546830" y="852611"/>
          <a:ext cx="862684" cy="74331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BB13AA-E2DC-4272-A53D-5CC4A3E22F48}">
      <dsp:nvSpPr>
        <dsp:cNvPr id="0" name=""/>
        <dsp:cNvSpPr/>
      </dsp:nvSpPr>
      <dsp:spPr>
        <a:xfrm>
          <a:off x="5325669" y="0"/>
          <a:ext cx="1873758" cy="162102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Contextual  and Transitional </a:t>
          </a:r>
        </a:p>
      </dsp:txBody>
      <dsp:txXfrm>
        <a:off x="5636191" y="268638"/>
        <a:ext cx="1252714" cy="1083745"/>
      </dsp:txXfrm>
    </dsp:sp>
    <dsp:sp modelId="{E81BE8FE-AC8C-4DE7-ACA6-AC7DAAB72F13}">
      <dsp:nvSpPr>
        <dsp:cNvPr id="0" name=""/>
        <dsp:cNvSpPr/>
      </dsp:nvSpPr>
      <dsp:spPr>
        <a:xfrm>
          <a:off x="7553649" y="2242217"/>
          <a:ext cx="862684" cy="74331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2BC78F-7237-4C56-9EA3-C2783BED281C}">
      <dsp:nvSpPr>
        <dsp:cNvPr id="0" name=""/>
        <dsp:cNvSpPr/>
      </dsp:nvSpPr>
      <dsp:spPr>
        <a:xfrm>
          <a:off x="7044123" y="997036"/>
          <a:ext cx="1873758" cy="162102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Inequalities</a:t>
          </a:r>
        </a:p>
      </dsp:txBody>
      <dsp:txXfrm>
        <a:off x="7354645" y="1265674"/>
        <a:ext cx="1252714" cy="1083745"/>
      </dsp:txXfrm>
    </dsp:sp>
    <dsp:sp modelId="{7E2EB8D5-1D06-4671-8957-6BF8B3EE5340}">
      <dsp:nvSpPr>
        <dsp:cNvPr id="0" name=""/>
        <dsp:cNvSpPr/>
      </dsp:nvSpPr>
      <dsp:spPr>
        <a:xfrm>
          <a:off x="6854248" y="3810821"/>
          <a:ext cx="862684" cy="74331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CFEFE0-3EE8-42E9-B346-9966B9BE702C}">
      <dsp:nvSpPr>
        <dsp:cNvPr id="0" name=""/>
        <dsp:cNvSpPr/>
      </dsp:nvSpPr>
      <dsp:spPr>
        <a:xfrm>
          <a:off x="7044123" y="2957094"/>
          <a:ext cx="1873758" cy="162102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ACEs</a:t>
          </a:r>
        </a:p>
      </dsp:txBody>
      <dsp:txXfrm>
        <a:off x="7354645" y="3225732"/>
        <a:ext cx="1252714" cy="1083745"/>
      </dsp:txXfrm>
    </dsp:sp>
    <dsp:sp modelId="{868C2957-847F-43DF-BD0D-B784EDFFDA8A}">
      <dsp:nvSpPr>
        <dsp:cNvPr id="0" name=""/>
        <dsp:cNvSpPr/>
      </dsp:nvSpPr>
      <dsp:spPr>
        <a:xfrm>
          <a:off x="5119306" y="3973648"/>
          <a:ext cx="862684" cy="74331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E2A29-09D4-4BF7-BBAC-813D4B3CCD2D}">
      <dsp:nvSpPr>
        <dsp:cNvPr id="0" name=""/>
        <dsp:cNvSpPr/>
      </dsp:nvSpPr>
      <dsp:spPr>
        <a:xfrm>
          <a:off x="5325669" y="3955246"/>
          <a:ext cx="1873758" cy="162102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Trauma Informed </a:t>
          </a:r>
        </a:p>
      </dsp:txBody>
      <dsp:txXfrm>
        <a:off x="5636191" y="4223884"/>
        <a:ext cx="1252714" cy="1083745"/>
      </dsp:txXfrm>
    </dsp:sp>
    <dsp:sp modelId="{1291B1AE-B49F-4F32-B977-B4D1D0BF61C3}">
      <dsp:nvSpPr>
        <dsp:cNvPr id="0" name=""/>
        <dsp:cNvSpPr/>
      </dsp:nvSpPr>
      <dsp:spPr>
        <a:xfrm>
          <a:off x="4095999" y="2584600"/>
          <a:ext cx="862684" cy="74331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A15D8-D281-4D98-9BC4-4ACB92860F50}">
      <dsp:nvSpPr>
        <dsp:cNvPr id="0" name=""/>
        <dsp:cNvSpPr/>
      </dsp:nvSpPr>
      <dsp:spPr>
        <a:xfrm>
          <a:off x="3599237" y="2958210"/>
          <a:ext cx="1873758" cy="162102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Protective Factors </a:t>
          </a:r>
        </a:p>
      </dsp:txBody>
      <dsp:txXfrm>
        <a:off x="3909759" y="3226848"/>
        <a:ext cx="1252714" cy="1083745"/>
      </dsp:txXfrm>
    </dsp:sp>
    <dsp:sp modelId="{95B2B41B-A422-4FFB-A720-45028BEDA614}">
      <dsp:nvSpPr>
        <dsp:cNvPr id="0" name=""/>
        <dsp:cNvSpPr/>
      </dsp:nvSpPr>
      <dsp:spPr>
        <a:xfrm>
          <a:off x="3599237" y="994806"/>
          <a:ext cx="1873758" cy="162102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Strengths based  </a:t>
          </a:r>
        </a:p>
      </dsp:txBody>
      <dsp:txXfrm>
        <a:off x="3909759" y="1263444"/>
        <a:ext cx="1252714" cy="10837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E36B5-74FD-44C2-94BF-E5355BA6E72F}">
      <dsp:nvSpPr>
        <dsp:cNvPr id="0" name=""/>
        <dsp:cNvSpPr/>
      </dsp:nvSpPr>
      <dsp:spPr>
        <a:xfrm>
          <a:off x="0" y="0"/>
          <a:ext cx="4774242" cy="799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Book Session</a:t>
          </a:r>
        </a:p>
      </dsp:txBody>
      <dsp:txXfrm>
        <a:off x="23423" y="23423"/>
        <a:ext cx="3843695" cy="752883"/>
      </dsp:txXfrm>
    </dsp:sp>
    <dsp:sp modelId="{528A8CFE-4480-4AA1-BA4B-AEB7A32284E7}">
      <dsp:nvSpPr>
        <dsp:cNvPr id="0" name=""/>
        <dsp:cNvSpPr/>
      </dsp:nvSpPr>
      <dsp:spPr>
        <a:xfrm>
          <a:off x="399842" y="945134"/>
          <a:ext cx="4774242" cy="799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Preparation</a:t>
          </a:r>
        </a:p>
      </dsp:txBody>
      <dsp:txXfrm>
        <a:off x="423265" y="968557"/>
        <a:ext cx="3807729" cy="752883"/>
      </dsp:txXfrm>
    </dsp:sp>
    <dsp:sp modelId="{BB86B4A3-ECD0-418F-B53D-27C55B4A34CA}">
      <dsp:nvSpPr>
        <dsp:cNvPr id="0" name=""/>
        <dsp:cNvSpPr/>
      </dsp:nvSpPr>
      <dsp:spPr>
        <a:xfrm>
          <a:off x="793717" y="1890269"/>
          <a:ext cx="4774242" cy="799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Session </a:t>
          </a:r>
        </a:p>
      </dsp:txBody>
      <dsp:txXfrm>
        <a:off x="817140" y="1913692"/>
        <a:ext cx="3813697" cy="752883"/>
      </dsp:txXfrm>
    </dsp:sp>
    <dsp:sp modelId="{795DFD57-C8ED-4AFC-A37D-05DD790A49D2}">
      <dsp:nvSpPr>
        <dsp:cNvPr id="0" name=""/>
        <dsp:cNvSpPr/>
      </dsp:nvSpPr>
      <dsp:spPr>
        <a:xfrm>
          <a:off x="1193560" y="2835404"/>
          <a:ext cx="4774242" cy="799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Documentation </a:t>
          </a:r>
        </a:p>
      </dsp:txBody>
      <dsp:txXfrm>
        <a:off x="1216983" y="2858827"/>
        <a:ext cx="3807729" cy="752883"/>
      </dsp:txXfrm>
    </dsp:sp>
    <dsp:sp modelId="{72F754C3-88A7-4397-9463-64452D0319E5}">
      <dsp:nvSpPr>
        <dsp:cNvPr id="0" name=""/>
        <dsp:cNvSpPr/>
      </dsp:nvSpPr>
      <dsp:spPr>
        <a:xfrm>
          <a:off x="2784636" y="648507"/>
          <a:ext cx="519824" cy="519824"/>
        </a:xfrm>
        <a:prstGeom prst="downArrow">
          <a:avLst>
            <a:gd name="adj1" fmla="val 55000"/>
            <a:gd name="adj2" fmla="val 45000"/>
          </a:avLst>
        </a:prstGeom>
        <a:solidFill>
          <a:srgbClr val="A454B4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/>
        </a:p>
      </dsp:txBody>
      <dsp:txXfrm>
        <a:off x="2901596" y="648507"/>
        <a:ext cx="285904" cy="391168"/>
      </dsp:txXfrm>
    </dsp:sp>
    <dsp:sp modelId="{A01625CC-3B89-46D8-9BE8-4F1B5A326E89}">
      <dsp:nvSpPr>
        <dsp:cNvPr id="0" name=""/>
        <dsp:cNvSpPr/>
      </dsp:nvSpPr>
      <dsp:spPr>
        <a:xfrm>
          <a:off x="3443169" y="1591167"/>
          <a:ext cx="519824" cy="519824"/>
        </a:xfrm>
        <a:prstGeom prst="downArrow">
          <a:avLst>
            <a:gd name="adj1" fmla="val 55000"/>
            <a:gd name="adj2" fmla="val 45000"/>
          </a:avLst>
        </a:prstGeom>
        <a:solidFill>
          <a:srgbClr val="A454B4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/>
        </a:p>
      </dsp:txBody>
      <dsp:txXfrm>
        <a:off x="3560129" y="1591167"/>
        <a:ext cx="285904" cy="391168"/>
      </dsp:txXfrm>
    </dsp:sp>
    <dsp:sp modelId="{15A10F9F-4D0C-430D-8F01-E067844772AC}">
      <dsp:nvSpPr>
        <dsp:cNvPr id="0" name=""/>
        <dsp:cNvSpPr/>
      </dsp:nvSpPr>
      <dsp:spPr>
        <a:xfrm>
          <a:off x="4350958" y="2497575"/>
          <a:ext cx="519824" cy="519824"/>
        </a:xfrm>
        <a:prstGeom prst="downArrow">
          <a:avLst>
            <a:gd name="adj1" fmla="val 55000"/>
            <a:gd name="adj2" fmla="val 45000"/>
          </a:avLst>
        </a:prstGeom>
        <a:solidFill>
          <a:srgbClr val="A454B4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/>
        </a:p>
      </dsp:txBody>
      <dsp:txXfrm>
        <a:off x="4467918" y="2497575"/>
        <a:ext cx="285904" cy="3911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9A507-82CE-4DA1-9046-367C6097DFA7}">
      <dsp:nvSpPr>
        <dsp:cNvPr id="0" name=""/>
        <dsp:cNvSpPr/>
      </dsp:nvSpPr>
      <dsp:spPr>
        <a:xfrm>
          <a:off x="0" y="352809"/>
          <a:ext cx="785585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22470C-8CCD-46C9-841A-D0D1806C639E}">
      <dsp:nvSpPr>
        <dsp:cNvPr id="0" name=""/>
        <dsp:cNvSpPr/>
      </dsp:nvSpPr>
      <dsp:spPr>
        <a:xfrm>
          <a:off x="392792" y="72369"/>
          <a:ext cx="5499099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853" tIns="0" rIns="20785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Group</a:t>
          </a:r>
          <a:endParaRPr lang="en-US" sz="2800" kern="1200"/>
        </a:p>
      </dsp:txBody>
      <dsp:txXfrm>
        <a:off x="420172" y="99749"/>
        <a:ext cx="5444339" cy="506120"/>
      </dsp:txXfrm>
    </dsp:sp>
    <dsp:sp modelId="{9DA5749B-B51D-44A5-ACD2-D15D0ED20E58}">
      <dsp:nvSpPr>
        <dsp:cNvPr id="0" name=""/>
        <dsp:cNvSpPr/>
      </dsp:nvSpPr>
      <dsp:spPr>
        <a:xfrm>
          <a:off x="0" y="1214649"/>
          <a:ext cx="785585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BB60F5-BCC2-47CF-97C2-7754FE8DF04F}">
      <dsp:nvSpPr>
        <dsp:cNvPr id="0" name=""/>
        <dsp:cNvSpPr/>
      </dsp:nvSpPr>
      <dsp:spPr>
        <a:xfrm>
          <a:off x="392792" y="934209"/>
          <a:ext cx="5499099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853" tIns="0" rIns="20785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Geographical</a:t>
          </a:r>
          <a:endParaRPr lang="en-US" sz="2800" kern="1200"/>
        </a:p>
      </dsp:txBody>
      <dsp:txXfrm>
        <a:off x="420172" y="961589"/>
        <a:ext cx="5444339" cy="506120"/>
      </dsp:txXfrm>
    </dsp:sp>
    <dsp:sp modelId="{ECD6C5C5-B700-48A3-AC83-96CD2D6DBF77}">
      <dsp:nvSpPr>
        <dsp:cNvPr id="0" name=""/>
        <dsp:cNvSpPr/>
      </dsp:nvSpPr>
      <dsp:spPr>
        <a:xfrm>
          <a:off x="0" y="2076489"/>
          <a:ext cx="785585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6DF855-0E85-4FC7-84A9-DC7CBB9416B8}">
      <dsp:nvSpPr>
        <dsp:cNvPr id="0" name=""/>
        <dsp:cNvSpPr/>
      </dsp:nvSpPr>
      <dsp:spPr>
        <a:xfrm>
          <a:off x="392792" y="1796049"/>
          <a:ext cx="5499099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853" tIns="0" rIns="20785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Online </a:t>
          </a:r>
          <a:endParaRPr lang="en-US" sz="2800" kern="1200"/>
        </a:p>
      </dsp:txBody>
      <dsp:txXfrm>
        <a:off x="420172" y="1823429"/>
        <a:ext cx="5444339" cy="506120"/>
      </dsp:txXfrm>
    </dsp:sp>
    <dsp:sp modelId="{AC96D5C8-D763-4478-B45B-973F364135F4}">
      <dsp:nvSpPr>
        <dsp:cNvPr id="0" name=""/>
        <dsp:cNvSpPr/>
      </dsp:nvSpPr>
      <dsp:spPr>
        <a:xfrm>
          <a:off x="0" y="2938329"/>
          <a:ext cx="785585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B7A5A0-B0C4-44DA-9815-C2E913A83651}">
      <dsp:nvSpPr>
        <dsp:cNvPr id="0" name=""/>
        <dsp:cNvSpPr/>
      </dsp:nvSpPr>
      <dsp:spPr>
        <a:xfrm>
          <a:off x="392792" y="2657889"/>
          <a:ext cx="5499099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853" tIns="0" rIns="20785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Four times a year </a:t>
          </a:r>
          <a:endParaRPr lang="en-US" sz="2800" kern="1200"/>
        </a:p>
      </dsp:txBody>
      <dsp:txXfrm>
        <a:off x="420172" y="2685269"/>
        <a:ext cx="5444339" cy="506120"/>
      </dsp:txXfrm>
    </dsp:sp>
    <dsp:sp modelId="{FCBF7536-587E-4AE2-A057-637120AA7D30}">
      <dsp:nvSpPr>
        <dsp:cNvPr id="0" name=""/>
        <dsp:cNvSpPr/>
      </dsp:nvSpPr>
      <dsp:spPr>
        <a:xfrm>
          <a:off x="0" y="3800169"/>
          <a:ext cx="785585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8CF49B-F427-4087-BA05-A09E0228608B}">
      <dsp:nvSpPr>
        <dsp:cNvPr id="0" name=""/>
        <dsp:cNvSpPr/>
      </dsp:nvSpPr>
      <dsp:spPr>
        <a:xfrm>
          <a:off x="392792" y="3519729"/>
          <a:ext cx="5499099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853" tIns="0" rIns="20785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1 – 2 hours long </a:t>
          </a:r>
          <a:endParaRPr lang="en-US" sz="2800" kern="1200"/>
        </a:p>
      </dsp:txBody>
      <dsp:txXfrm>
        <a:off x="420172" y="3547109"/>
        <a:ext cx="5444339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4F37D-8218-4223-B420-85F25A2BECDD}" type="datetimeFigureOut">
              <a:rPr lang="en-GB" smtClean="0"/>
              <a:t>12/11/2022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CC698-98CF-4620-AF8C-BA2BF9B59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989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879E5-D545-4D93-A9A2-68C649D396FE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390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659B4-F45F-C786-A334-239EEACF95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D767BA-21FE-7F84-8BB6-84EEDD1E2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CBF06-4479-45C8-8D10-1119F48C4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F7A0-8F73-480D-A28B-1C88202075CA}" type="datetime1">
              <a:rPr lang="en-GB" smtClean="0"/>
              <a:t>12/11/2022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05F35-993B-3670-BACF-82847B3C8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www.saphna.co info@saphna.co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99929-4E68-5DA5-FE67-6177D4277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9BB7-52AB-408D-8C27-85A5C58FC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A3AFA-343B-4112-E702-59CB5D2DA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61BC71-EAF1-0239-C014-8F7806B5DA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EA869-4B46-7109-B344-7A6ECE305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37BE5-1C83-4ED3-9713-752BD3A369BA}" type="datetime1">
              <a:rPr lang="en-GB" smtClean="0"/>
              <a:t>12/11/2022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F33FF-D82B-0696-024F-36853FAEE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www.saphna.co info@saphna.co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0F638-C063-836B-D3E3-CA695F006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9BB7-52AB-408D-8C27-85A5C58FC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889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BA6678-8B8E-6663-B384-4FA2BC4C25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FCFE90-2636-5C24-70B9-5A8A7EDD7D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F0E68-625E-2AB4-281C-7F6A8A6F1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1E8B-98B1-40BC-AE91-3EBEC1311DF1}" type="datetime1">
              <a:rPr lang="en-GB" smtClean="0"/>
              <a:t>12/11/2022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AF7BF-3ABA-E3F2-1D81-B2B22BAC6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www.saphna.co info@saphna.co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F1B9A-F7DC-6599-984A-C0545C323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9BB7-52AB-408D-8C27-85A5C58FC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357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A20A4-3C94-46E5-90A3-F413571546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8E9D3B-1DB3-4532-9457-9A4E24DA5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1D665-D28B-46BD-9FDD-F59143F01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22754-7761-4476-AD7C-A620A167840F}" type="datetime1">
              <a:rPr lang="en-GB" smtClean="0"/>
              <a:t>12/11/2022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D335C-8ACE-42EB-A9CB-E40BBB061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53DEB-52C7-4128-A882-DE26E0AF5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9D7F-AF62-4B56-83E1-6656B6F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174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D95DB-0110-44D2-BA8B-9A2BFB2BF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18E09-40CD-47EE-AE8F-61C60103C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2D032-13F6-41E3-A330-84EF7138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FF40-5878-426D-960B-9CEC64819A1E}" type="datetime1">
              <a:rPr lang="en-GB" smtClean="0"/>
              <a:t>12/11/2022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5B21D-4DC9-4F36-A636-828125506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27A1E-6EFC-46E2-AAD0-835261720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9D7F-AF62-4B56-83E1-6656B6F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70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B1527-9878-45B0-B8FC-4832DD49A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43952-FE78-4795-8C78-4FF376916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6D390-769C-49AE-942E-42E4E0841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42A5-3B91-4902-8465-13D7E3447DF9}" type="datetime1">
              <a:rPr lang="en-GB" smtClean="0"/>
              <a:t>12/11/2022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95F30-1FB1-4260-A5E2-596C956BB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9B651-1205-41EA-8476-507D5CBD6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9D7F-AF62-4B56-83E1-6656B6F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165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ACA15-14A6-4DE2-96CF-F93DB7C46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CEB16-405B-4DC0-BFA5-5920DF93D0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8CA8A6-D9D5-4EDB-A7B9-DED7901D8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1DC21-C57E-4657-B95D-1DBE69CA7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CDF9D-B5BE-40A7-9F03-9E6C736FF9FA}" type="datetime1">
              <a:rPr lang="en-GB" smtClean="0"/>
              <a:t>12/11/2022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996F2-3928-4A58-91C2-69A111C6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320059-6D79-42A1-AAAF-8B0A037F7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9D7F-AF62-4B56-83E1-6656B6F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11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ED18E-9205-45EB-980A-5F4B872BF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A0175-B37D-4EBD-99E8-17C4E9BBF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AC00D0-ECAC-45D6-8E1C-233456814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14785-9CA0-4841-B299-D2BE85FAB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59F0B9-9BB0-47F2-8B02-B14675EB6C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C80014-15CF-48AF-B21D-62E4B8327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E0A9-9AE8-4C9A-91A6-1582218E4F9A}" type="datetime1">
              <a:rPr lang="en-GB" smtClean="0"/>
              <a:t>12/11/2022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2D7B30-CDBF-4430-BEAB-41EAF37F3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325C39-70D9-4162-9420-B49B302F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9D7F-AF62-4B56-83E1-6656B6F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26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5F3D6-50C4-4883-8F48-3B6433F78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448757-9D3F-4432-8783-4486BAEE2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466A-2996-4E2E-AFA1-E0AF284EF913}" type="datetime1">
              <a:rPr lang="en-GB" smtClean="0"/>
              <a:t>12/11/2022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6190A8-115B-495C-ABB7-6A2D73330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623F7B-DA1B-454E-80F2-2EC7161BA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9D7F-AF62-4B56-83E1-6656B6F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173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742415-8AAC-470F-8411-0D29C06CA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40C2-A45E-44D2-8A6B-628F93477FC4}" type="datetime1">
              <a:rPr lang="en-GB" smtClean="0"/>
              <a:t>12/11/2022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8BA317-FE10-4F2D-9F7C-5C7E1FD86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64F9BF-18DF-4B9B-9E6C-65DDC9F1A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9D7F-AF62-4B56-83E1-6656B6F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761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3A675-97A6-4475-81E8-D08D03617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1B89D-AF53-4B78-BD2F-94B31609F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4F6BFF-494B-477D-A5A2-74134823B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8A4DB0-D575-4637-A474-8748E73F2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6DBA-F16C-479C-98F8-8C39E26CE6C8}" type="datetime1">
              <a:rPr lang="en-GB" smtClean="0"/>
              <a:t>12/11/2022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2B05E-82BE-4834-859E-B6DD7E1D9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E35BA-08C3-4654-BCA2-14D409AB3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9D7F-AF62-4B56-83E1-6656B6F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80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6B299-3943-FE38-345E-99DFF78C0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0B445-7AD1-0E2E-3C19-4BC3EB73A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06EA7-EF2F-0807-DAAB-E8683A432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BE0CD-CC34-4C58-A4E4-EF02AEDE249D}" type="datetime1">
              <a:rPr lang="en-GB" smtClean="0"/>
              <a:t>12/11/2022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FBAC2-7334-AD24-8D7B-D0C6F2728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www.saphna.co info@saphna.co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3C5DB-3D2F-C7A8-CCFF-F47383D40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9BB7-52AB-408D-8C27-85A5C58FC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349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F996D-203B-4487-ACF0-F57CF2D1C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8AF244-FEE4-4B1D-81A0-AA08451B77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2AE001-7F90-40EB-9DFF-5367E2EDF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6415F8-8308-4724-AD62-188BE76CC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1B645-8AA5-4764-B87A-B96D7ED05AAB}" type="datetime1">
              <a:rPr lang="en-GB" smtClean="0"/>
              <a:t>12/11/2022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3E17FD-C267-43CA-BABB-CACAB06CE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F8BCB-7EC7-42BD-ABFF-8275665F1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9D7F-AF62-4B56-83E1-6656B6F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376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FE206-8303-435B-9C01-9EDE30044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60FAE7-B825-46B0-9562-408881DCC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5CC6F-B2F7-4412-964D-8864F80F7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079F-8E83-44C2-BA57-C9D7E626405E}" type="datetime1">
              <a:rPr lang="en-GB" smtClean="0"/>
              <a:t>12/11/2022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AE16D-B212-4FD3-B9B3-5070DEF7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5F024-3A9F-4C72-9E19-4C80A59B7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9D7F-AF62-4B56-83E1-6656B6F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450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615B9E-8E08-4AB8-9F10-2CC569C14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DDDAF7-0FB2-4E6E-A1C6-273CEBAB4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6D0AE-413B-45EA-B65A-AC77210AC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A7E2-4584-4009-8587-B20008A60148}" type="datetime1">
              <a:rPr lang="en-GB" smtClean="0"/>
              <a:t>12/11/2022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BB918-88F6-4DD0-AD8E-A213A6E0A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10890-5159-42BD-910C-A2FA9F097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9D7F-AF62-4B56-83E1-6656B6F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16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A6DAE-55B9-5D3D-C086-4D24B9EB3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8F55DF-8671-18F6-E3F8-081FC9B27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D95A9-13ED-48E0-8AB5-9630089B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9E71-040C-41A3-A1CA-E26808DE4A94}" type="datetime1">
              <a:rPr lang="en-GB" smtClean="0"/>
              <a:t>12/11/2022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ECECD-7964-1874-0237-2F6346FD4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www.saphna.co info@saphna.co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2F407-9345-1870-C457-F552FE9D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9BB7-52AB-408D-8C27-85A5C58FC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020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2128-79FB-C587-E287-C70148B1C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7ECDB-CAE0-5FBA-969B-A08D788845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DE17BC-EC48-5069-7439-3D5C73B7F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97C37-A7B1-CF0C-B25A-208DE1DDC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1302-13BD-4C8C-A9AB-3106BE523A87}" type="datetime1">
              <a:rPr lang="en-GB" smtClean="0"/>
              <a:t>12/11/2022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C1A3DA-0D36-583A-D174-E45BA1EBF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www.saphna.co info@saphna.co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02D94-217F-B3F5-1CC0-92A35840F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9BB7-52AB-408D-8C27-85A5C58FC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544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40F38-388D-5798-F745-27EBB7B4B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C11B3-4E32-E745-965E-B03A0896B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056B38-44B3-BD0A-F4C6-7F96CEEF2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1F85EF-6BD0-7BDD-0A94-E8397158D7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41193-92EA-41CA-8C62-02B878E678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F61264-00CC-4800-F717-4D801BE7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F5B08-A5EE-44F1-82C0-0D758E70DD43}" type="datetime1">
              <a:rPr lang="en-GB" smtClean="0"/>
              <a:t>12/11/2022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6BB7A4-7B57-5050-50EF-48FBC9140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www.saphna.co info@saphna.co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1F8A49-A62C-F91C-CB46-7B1343966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9BB7-52AB-408D-8C27-85A5C58FC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901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ED2D-645C-DD52-15F1-93D2C1A34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8C6927-5327-DDE0-62E1-2657C14B9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0DB4-ADC1-4435-B3D8-77B6608E89DD}" type="datetime1">
              <a:rPr lang="en-GB" smtClean="0"/>
              <a:t>12/11/2022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5820C6-5771-C400-B82B-59C0C9DBB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www.saphna.co info@saphna.co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60EBB9-24C5-4F53-8415-604B67D2A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9BB7-52AB-408D-8C27-85A5C58FC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892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C692C3-2117-18E9-CF45-AB5507189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6FC2-210B-466B-8487-29C06D70CA18}" type="datetime1">
              <a:rPr lang="en-GB" smtClean="0"/>
              <a:t>12/11/2022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AAF8F0-E6C5-0E1E-C73D-62AEECEE8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www.saphna.co info@saphna.co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1AFB3-ADA7-0679-ABA3-7E37AFD72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9BB7-52AB-408D-8C27-85A5C58FC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27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83E49-E770-73D1-8FE0-F07EB33BA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E7C0F-D924-90E1-42F0-A31CB70C9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78B07C-95A4-B30C-1D2B-9790801A7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FD8335-96EA-5B5E-359C-63BB2663B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5E85-6432-41DD-8DF6-30571A2315EB}" type="datetime1">
              <a:rPr lang="en-GB" smtClean="0"/>
              <a:t>12/11/2022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FA9E4-32BB-AFA2-6B0D-954E3F2BC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www.saphna.co info@saphna.co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F1358-6B90-CD4B-0F96-32DE2EED7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9BB7-52AB-408D-8C27-85A5C58FC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115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BFF87-C3B1-DC11-9B46-84776BF3F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2E1B14-3A13-4E6F-8ADC-F9800B61F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242E20-A524-0EB6-13E4-98D61A52C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DA6A75-0E8A-CDB5-6CF8-6904BCD1C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93377-36E0-4E5D-A0E4-BF0D5FF8E9D5}" type="datetime1">
              <a:rPr lang="en-GB" smtClean="0"/>
              <a:t>12/11/2022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5E8BB-53F2-5E53-0495-D7975507F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www.saphna.co info@saphna.co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7E934-3895-E568-01E6-255F6BA30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9BB7-52AB-408D-8C27-85A5C58FC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122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D29CBB-9203-42D5-F5A8-4E45E7567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F0D89-FD21-FA3B-9290-5DBD95259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DBFA2-2A66-A679-E571-E6165E8E38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EC1FC-9607-4236-87A2-C8B85632016B}" type="datetime1">
              <a:rPr lang="en-GB" smtClean="0"/>
              <a:t>12/11/2022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08F6D-18D7-C575-EEAB-73B3707009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www.saphna.co info@saphna.co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CC408-0D6A-2FCA-255E-4F4C78F80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B9BB7-52AB-408D-8C27-85A5C58FC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65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9AADC9-A951-4AC7-95D7-ADA4C4475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8A24D-67C5-4740-A109-381F843D9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C7EA8-87A8-4E8F-8F5E-89B05D48ED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2918D-1AE5-4645-8D95-D66184EA58A4}" type="datetime1">
              <a:rPr lang="en-GB" smtClean="0"/>
              <a:t>12/11/2022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56115-4F65-4B1F-8033-8932311953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32D16-469D-47B8-A8FE-3AEFFB4727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59D7F-AF62-4B56-83E1-6656B6F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56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phna.c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mailto:info@saphna.co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hyperlink" Target="http://www.saphna.co/" TargetMode="External"/><Relationship Id="rId7" Type="http://schemas.openxmlformats.org/officeDocument/2006/relationships/diagramLayout" Target="../diagrams/layou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2.jpeg"/><Relationship Id="rId10" Type="http://schemas.microsoft.com/office/2007/relationships/diagramDrawing" Target="../diagrams/drawing4.xml"/><Relationship Id="rId4" Type="http://schemas.openxmlformats.org/officeDocument/2006/relationships/hyperlink" Target="mailto:info@saphna.co" TargetMode="External"/><Relationship Id="rId9" Type="http://schemas.openxmlformats.org/officeDocument/2006/relationships/diagramColors" Target="../diagrams/colors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hyperlink" Target="http://www.saphna.co/" TargetMode="External"/><Relationship Id="rId7" Type="http://schemas.openxmlformats.org/officeDocument/2006/relationships/diagramLayout" Target="../diagrams/layout5.xml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11" Type="http://schemas.openxmlformats.org/officeDocument/2006/relationships/image" Target="../media/image20.png"/><Relationship Id="rId5" Type="http://schemas.openxmlformats.org/officeDocument/2006/relationships/image" Target="../media/image2.jpeg"/><Relationship Id="rId10" Type="http://schemas.microsoft.com/office/2007/relationships/diagramDrawing" Target="../diagrams/drawing5.xml"/><Relationship Id="rId4" Type="http://schemas.openxmlformats.org/officeDocument/2006/relationships/hyperlink" Target="mailto:info@saphna.co" TargetMode="External"/><Relationship Id="rId9" Type="http://schemas.openxmlformats.org/officeDocument/2006/relationships/diagramColors" Target="../diagrams/colors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13" Type="http://schemas.openxmlformats.org/officeDocument/2006/relationships/image" Target="../media/image24.png"/><Relationship Id="rId18" Type="http://schemas.openxmlformats.org/officeDocument/2006/relationships/image" Target="../media/image29.svg"/><Relationship Id="rId3" Type="http://schemas.openxmlformats.org/officeDocument/2006/relationships/hyperlink" Target="http://www.saphna.co/" TargetMode="External"/><Relationship Id="rId7" Type="http://schemas.openxmlformats.org/officeDocument/2006/relationships/diagramLayout" Target="../diagrams/layout6.xml"/><Relationship Id="rId12" Type="http://schemas.openxmlformats.org/officeDocument/2006/relationships/image" Target="../media/image23.svg"/><Relationship Id="rId17" Type="http://schemas.openxmlformats.org/officeDocument/2006/relationships/image" Target="../media/image28.png"/><Relationship Id="rId2" Type="http://schemas.openxmlformats.org/officeDocument/2006/relationships/image" Target="../media/image1.png"/><Relationship Id="rId16" Type="http://schemas.openxmlformats.org/officeDocument/2006/relationships/image" Target="../media/image27.svg"/><Relationship Id="rId20" Type="http://schemas.openxmlformats.org/officeDocument/2006/relationships/image" Target="../media/image31.sv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11" Type="http://schemas.openxmlformats.org/officeDocument/2006/relationships/image" Target="../media/image22.png"/><Relationship Id="rId5" Type="http://schemas.openxmlformats.org/officeDocument/2006/relationships/image" Target="../media/image2.jpeg"/><Relationship Id="rId15" Type="http://schemas.openxmlformats.org/officeDocument/2006/relationships/image" Target="../media/image26.png"/><Relationship Id="rId10" Type="http://schemas.microsoft.com/office/2007/relationships/diagramDrawing" Target="../diagrams/drawing6.xml"/><Relationship Id="rId19" Type="http://schemas.openxmlformats.org/officeDocument/2006/relationships/image" Target="../media/image30.png"/><Relationship Id="rId4" Type="http://schemas.openxmlformats.org/officeDocument/2006/relationships/hyperlink" Target="mailto:info@saphna.co" TargetMode="External"/><Relationship Id="rId9" Type="http://schemas.openxmlformats.org/officeDocument/2006/relationships/diagramColors" Target="../diagrams/colors6.xml"/><Relationship Id="rId14" Type="http://schemas.openxmlformats.org/officeDocument/2006/relationships/image" Target="../media/image2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phna.c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hyperlink" Target="mailto:info@saphna.co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://www.saphna.co/" TargetMode="External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ngall.com/thank-you-png" TargetMode="External"/><Relationship Id="rId5" Type="http://schemas.openxmlformats.org/officeDocument/2006/relationships/image" Target="../media/image34.png"/><Relationship Id="rId4" Type="http://schemas.openxmlformats.org/officeDocument/2006/relationships/hyperlink" Target="mailto:info@saphna.c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phna.c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reamstime.com/stock-illustration-introduction-blue-bottom-rings-word-written-over-abstract-background-image54895597" TargetMode="External"/><Relationship Id="rId5" Type="http://schemas.openxmlformats.org/officeDocument/2006/relationships/image" Target="../media/image3.jpg"/><Relationship Id="rId4" Type="http://schemas.openxmlformats.org/officeDocument/2006/relationships/hyperlink" Target="mailto:info@saphna.c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phna.c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mailto:info@saphna.co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hyperlink" Target="http://www.saphna.co/" TargetMode="External"/><Relationship Id="rId7" Type="http://schemas.openxmlformats.org/officeDocument/2006/relationships/diagramLayout" Target="../diagrams/layou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hyperlink" Target="mailto:info@saphna.co" TargetMode="External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phna.c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mailto:info@saphna.co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7.png"/><Relationship Id="rId3" Type="http://schemas.openxmlformats.org/officeDocument/2006/relationships/hyperlink" Target="http://www.saphna.co/" TargetMode="External"/><Relationship Id="rId7" Type="http://schemas.openxmlformats.org/officeDocument/2006/relationships/diagramLayout" Target="../diagrams/layout2.xml"/><Relationship Id="rId12" Type="http://schemas.openxmlformats.org/officeDocument/2006/relationships/image" Target="../media/image6.svg"/><Relationship Id="rId2" Type="http://schemas.openxmlformats.org/officeDocument/2006/relationships/image" Target="../media/image1.png"/><Relationship Id="rId16" Type="http://schemas.openxmlformats.org/officeDocument/2006/relationships/image" Target="../media/image10.sv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5.png"/><Relationship Id="rId5" Type="http://schemas.openxmlformats.org/officeDocument/2006/relationships/image" Target="../media/image2.jpeg"/><Relationship Id="rId15" Type="http://schemas.openxmlformats.org/officeDocument/2006/relationships/image" Target="../media/image9.png"/><Relationship Id="rId10" Type="http://schemas.microsoft.com/office/2007/relationships/diagramDrawing" Target="../diagrams/drawing2.xml"/><Relationship Id="rId4" Type="http://schemas.openxmlformats.org/officeDocument/2006/relationships/hyperlink" Target="mailto:info@saphna.co" TargetMode="External"/><Relationship Id="rId9" Type="http://schemas.openxmlformats.org/officeDocument/2006/relationships/diagramColors" Target="../diagrams/colors2.xml"/><Relationship Id="rId1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phna.c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mailto:info@saphna.co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3" Type="http://schemas.openxmlformats.org/officeDocument/2006/relationships/hyperlink" Target="http://www.saphna.co/" TargetMode="External"/><Relationship Id="rId7" Type="http://schemas.openxmlformats.org/officeDocument/2006/relationships/diagramLayout" Target="../diagrams/layout3.xml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image" Target="../media/image11.png"/><Relationship Id="rId5" Type="http://schemas.openxmlformats.org/officeDocument/2006/relationships/image" Target="../media/image2.jpeg"/><Relationship Id="rId15" Type="http://schemas.openxmlformats.org/officeDocument/2006/relationships/image" Target="../media/image15.png"/><Relationship Id="rId10" Type="http://schemas.microsoft.com/office/2007/relationships/diagramDrawing" Target="../diagrams/drawing3.xml"/><Relationship Id="rId4" Type="http://schemas.openxmlformats.org/officeDocument/2006/relationships/hyperlink" Target="mailto:info@saphna.co" TargetMode="External"/><Relationship Id="rId9" Type="http://schemas.openxmlformats.org/officeDocument/2006/relationships/diagramColors" Target="../diagrams/colors3.xml"/><Relationship Id="rId1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phna.c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.jpeg"/><Relationship Id="rId4" Type="http://schemas.openxmlformats.org/officeDocument/2006/relationships/hyperlink" Target="mailto:info@saphna.c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6D622744-53FA-F0EF-9CA2-EC3A092B0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1" y="-19685"/>
            <a:ext cx="12191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A8DA4B9-64E8-EB20-DD8F-89E70B1D1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tabLst/>
              <a:defRPr/>
            </a:pPr>
            <a:r>
              <a:rPr lang="en-GB" dirty="0"/>
              <a:t>                 </a:t>
            </a:r>
            <a:endParaRPr lang="en-GB" sz="32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7724D7-F45B-8ADF-5AF6-224ED68D4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>
                <a:hlinkClick r:id="rId3"/>
              </a:rPr>
              <a:t>www.saphna.co</a:t>
            </a:r>
            <a:r>
              <a:rPr lang="en-GB" dirty="0"/>
              <a:t>	</a:t>
            </a:r>
            <a:r>
              <a:rPr lang="en-GB" dirty="0">
                <a:hlinkClick r:id="rId4"/>
              </a:rPr>
              <a:t>info@saphna.co</a:t>
            </a:r>
            <a:r>
              <a:rPr lang="en-GB" dirty="0"/>
              <a:t>	</a:t>
            </a:r>
          </a:p>
        </p:txBody>
      </p:sp>
      <p:pic>
        <p:nvPicPr>
          <p:cNvPr id="4" name="Content Placeholder 3" descr="Ticket: Safeguarding Adults &amp; Children 2020/03/05 - 2020/03/05 - MASS CARE  MOMENTOUS Ltd">
            <a:extLst>
              <a:ext uri="{FF2B5EF4-FFF2-40B4-BE49-F238E27FC236}">
                <a16:creationId xmlns:a16="http://schemas.microsoft.com/office/drawing/2014/main" id="{2AB0FAEE-6177-79C8-3233-A8A5108D8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86796"/>
            <a:ext cx="3766496" cy="287730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docshape2">
            <a:extLst>
              <a:ext uri="{FF2B5EF4-FFF2-40B4-BE49-F238E27FC236}">
                <a16:creationId xmlns:a16="http://schemas.microsoft.com/office/drawing/2014/main" id="{60A0FFA7-0C44-D904-61D2-B1E1379E6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4695" y="1335314"/>
            <a:ext cx="7330129" cy="4328784"/>
          </a:xfrm>
          <a:prstGeom prst="rect">
            <a:avLst/>
          </a:prstGeom>
          <a:solidFill>
            <a:srgbClr val="A374D9">
              <a:alpha val="7372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endParaRPr lang="en-GB" sz="2800" b="1" i="0" dirty="0">
              <a:solidFill>
                <a:srgbClr val="1E0A3C"/>
              </a:solidFill>
              <a:effectLst/>
              <a:latin typeface="Neue Plak"/>
            </a:endParaRPr>
          </a:p>
          <a:p>
            <a:pPr algn="ctr"/>
            <a:r>
              <a:rPr lang="en-GB" sz="3200" b="1" i="0" dirty="0">
                <a:solidFill>
                  <a:srgbClr val="1E0A3C"/>
                </a:solidFill>
                <a:effectLst/>
                <a:latin typeface="Neue Plak"/>
              </a:rPr>
              <a:t>Safeguarding supervision for Independent School Nurses Webinar 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Introduction and Welcome - </a:t>
            </a:r>
            <a:r>
              <a:rPr lang="en-GB" sz="2400" dirty="0"/>
              <a:t>Sharon White OBE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Outline of safeguarding supervision proposed model </a:t>
            </a:r>
            <a:r>
              <a:rPr lang="en-GB" sz="2400" dirty="0"/>
              <a:t>– Mel Hayward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Group Discussion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Actions and close </a:t>
            </a:r>
            <a:r>
              <a:rPr lang="en-GB" sz="2400" dirty="0"/>
              <a:t>- Sharon White OBE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08805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6D622744-53FA-F0EF-9CA2-EC3A092B0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-1523" y="0"/>
            <a:ext cx="12191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A8DA4B9-64E8-EB20-DD8F-89E70B1D1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tabLst/>
              <a:defRPr/>
            </a:pPr>
            <a:r>
              <a:rPr lang="en-GB" dirty="0"/>
              <a:t>                 </a:t>
            </a:r>
            <a:endParaRPr lang="en-GB" sz="32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7724D7-F45B-8ADF-5AF6-224ED68D4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>
                <a:hlinkClick r:id="rId3"/>
              </a:rPr>
              <a:t>www.saphna.co</a:t>
            </a:r>
            <a:r>
              <a:rPr lang="en-GB" dirty="0"/>
              <a:t>	</a:t>
            </a:r>
            <a:r>
              <a:rPr lang="en-GB" dirty="0">
                <a:hlinkClick r:id="rId4"/>
              </a:rPr>
              <a:t>info@saphna.co</a:t>
            </a:r>
            <a:r>
              <a:rPr lang="en-GB" dirty="0"/>
              <a:t>	</a:t>
            </a:r>
          </a:p>
        </p:txBody>
      </p:sp>
      <p:pic>
        <p:nvPicPr>
          <p:cNvPr id="8" name="Content Placeholder 3" descr="Ticket: Safeguarding Adults &amp; Children 2020/03/05 - 2020/03/05 - MASS CARE  MOMENTOUS Ltd">
            <a:extLst>
              <a:ext uri="{FF2B5EF4-FFF2-40B4-BE49-F238E27FC236}">
                <a16:creationId xmlns:a16="http://schemas.microsoft.com/office/drawing/2014/main" id="{E73A5125-D751-F2FB-FC6C-81F988D277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3374674"/>
            <a:ext cx="2925827" cy="22350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FEC73D-CE87-A633-02F2-DB9B6AF59C3F}"/>
              </a:ext>
            </a:extLst>
          </p:cNvPr>
          <p:cNvSpPr txBox="1"/>
          <p:nvPr/>
        </p:nvSpPr>
        <p:spPr>
          <a:xfrm>
            <a:off x="3833745" y="228600"/>
            <a:ext cx="6393542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en-GB" sz="3200" b="1" dirty="0">
                <a:solidFill>
                  <a:srgbClr val="802E9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How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4088DB19-02C5-043B-ECE1-21C9B055CD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7715347"/>
              </p:ext>
            </p:extLst>
          </p:nvPr>
        </p:nvGraphicFramePr>
        <p:xfrm>
          <a:off x="386081" y="792251"/>
          <a:ext cx="12517120" cy="5576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9304955-D494-9434-80DD-8BAE49CE1E1D}"/>
              </a:ext>
            </a:extLst>
          </p:cNvPr>
          <p:cNvSpPr txBox="1">
            <a:spLocks/>
          </p:cNvSpPr>
          <p:nvPr/>
        </p:nvSpPr>
        <p:spPr>
          <a:xfrm>
            <a:off x="9284476" y="2901884"/>
            <a:ext cx="2334209" cy="3180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Context of Practice </a:t>
            </a:r>
            <a:endParaRPr lang="en-GB" sz="2600" dirty="0">
              <a:solidFill>
                <a:srgbClr val="00000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800" b="1" dirty="0">
              <a:solidFill>
                <a:srgbClr val="000000"/>
              </a:solidFill>
              <a:latin typeface="PT Sans" panose="020B0503020203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846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6D622744-53FA-F0EF-9CA2-EC3A092B0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-126999" y="0"/>
            <a:ext cx="12191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A8DA4B9-64E8-EB20-DD8F-89E70B1D1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tabLst/>
              <a:defRPr/>
            </a:pPr>
            <a:r>
              <a:rPr lang="en-GB" dirty="0"/>
              <a:t>                 </a:t>
            </a:r>
            <a:endParaRPr lang="en-GB" sz="32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7724D7-F45B-8ADF-5AF6-224ED68D4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>
                <a:hlinkClick r:id="rId3"/>
              </a:rPr>
              <a:t>www.saphna.co</a:t>
            </a:r>
            <a:r>
              <a:rPr lang="en-GB" dirty="0"/>
              <a:t>	</a:t>
            </a:r>
            <a:r>
              <a:rPr lang="en-GB" dirty="0">
                <a:hlinkClick r:id="rId4"/>
              </a:rPr>
              <a:t>info@saphna.co</a:t>
            </a:r>
            <a:r>
              <a:rPr lang="en-GB" dirty="0"/>
              <a:t>	</a:t>
            </a:r>
          </a:p>
        </p:txBody>
      </p:sp>
      <p:pic>
        <p:nvPicPr>
          <p:cNvPr id="8" name="Content Placeholder 3" descr="Ticket: Safeguarding Adults &amp; Children 2020/03/05 - 2020/03/05 - MASS CARE  MOMENTOUS Ltd">
            <a:extLst>
              <a:ext uri="{FF2B5EF4-FFF2-40B4-BE49-F238E27FC236}">
                <a16:creationId xmlns:a16="http://schemas.microsoft.com/office/drawing/2014/main" id="{E73A5125-D751-F2FB-FC6C-81F988D277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3374674"/>
            <a:ext cx="2925827" cy="22350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FEC73D-CE87-A633-02F2-DB9B6AF59C3F}"/>
              </a:ext>
            </a:extLst>
          </p:cNvPr>
          <p:cNvSpPr txBox="1"/>
          <p:nvPr/>
        </p:nvSpPr>
        <p:spPr>
          <a:xfrm>
            <a:off x="3833745" y="228600"/>
            <a:ext cx="6393542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en-GB" sz="3200" b="1" dirty="0">
                <a:solidFill>
                  <a:srgbClr val="802E9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How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EA32CE79-FA34-8477-D1B3-A8725B5975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2616629"/>
              </p:ext>
            </p:extLst>
          </p:nvPr>
        </p:nvGraphicFramePr>
        <p:xfrm>
          <a:off x="3285024" y="1636397"/>
          <a:ext cx="5967803" cy="3635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F245130C-3762-64D1-0DFF-DEA6DEBF65E6}"/>
              </a:ext>
            </a:extLst>
          </p:cNvPr>
          <p:cNvGrpSpPr/>
          <p:nvPr/>
        </p:nvGrpSpPr>
        <p:grpSpPr>
          <a:xfrm rot="9579751">
            <a:off x="3491718" y="2635018"/>
            <a:ext cx="401881" cy="2597717"/>
            <a:chOff x="5360986" y="612520"/>
            <a:chExt cx="519824" cy="519824"/>
          </a:xfrm>
          <a:solidFill>
            <a:srgbClr val="A454B4"/>
          </a:solidFill>
        </p:grpSpPr>
        <p:sp>
          <p:nvSpPr>
            <p:cNvPr id="20" name="Arrow: Down 19">
              <a:extLst>
                <a:ext uri="{FF2B5EF4-FFF2-40B4-BE49-F238E27FC236}">
                  <a16:creationId xmlns:a16="http://schemas.microsoft.com/office/drawing/2014/main" id="{B6FF5E59-6605-75BE-2044-3464760DC6E8}"/>
                </a:ext>
              </a:extLst>
            </p:cNvPr>
            <p:cNvSpPr/>
            <p:nvPr/>
          </p:nvSpPr>
          <p:spPr>
            <a:xfrm>
              <a:off x="5360986" y="612520"/>
              <a:ext cx="519824" cy="519824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Arrow: Down 4">
              <a:extLst>
                <a:ext uri="{FF2B5EF4-FFF2-40B4-BE49-F238E27FC236}">
                  <a16:creationId xmlns:a16="http://schemas.microsoft.com/office/drawing/2014/main" id="{7FC5ADF2-9EF9-53B3-40ED-86F6CAAC1455}"/>
                </a:ext>
              </a:extLst>
            </p:cNvPr>
            <p:cNvSpPr txBox="1"/>
            <p:nvPr/>
          </p:nvSpPr>
          <p:spPr>
            <a:xfrm>
              <a:off x="5477946" y="612520"/>
              <a:ext cx="285904" cy="3911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300" kern="1200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0BAFDA3F-2411-98F7-65DA-AB1052314D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00271" y="1139331"/>
            <a:ext cx="1669543" cy="229891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395B9D3-F777-70C4-390E-4B014049B0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22288" y="3630832"/>
            <a:ext cx="1699256" cy="244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29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6D622744-53FA-F0EF-9CA2-EC3A092B0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-1523" y="0"/>
            <a:ext cx="12191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A8DA4B9-64E8-EB20-DD8F-89E70B1D1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tabLst/>
              <a:defRPr/>
            </a:pPr>
            <a:r>
              <a:rPr lang="en-GB" dirty="0"/>
              <a:t>                 </a:t>
            </a:r>
            <a:endParaRPr lang="en-GB" sz="32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7724D7-F45B-8ADF-5AF6-224ED68D4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>
                <a:hlinkClick r:id="rId3"/>
              </a:rPr>
              <a:t>www.saphna.co</a:t>
            </a:r>
            <a:r>
              <a:rPr lang="en-GB" dirty="0"/>
              <a:t>	</a:t>
            </a:r>
            <a:r>
              <a:rPr lang="en-GB" dirty="0">
                <a:hlinkClick r:id="rId4"/>
              </a:rPr>
              <a:t>info@saphna.co</a:t>
            </a:r>
            <a:r>
              <a:rPr lang="en-GB" dirty="0"/>
              <a:t>	</a:t>
            </a:r>
          </a:p>
        </p:txBody>
      </p:sp>
      <p:pic>
        <p:nvPicPr>
          <p:cNvPr id="8" name="Content Placeholder 3" descr="Ticket: Safeguarding Adults &amp; Children 2020/03/05 - 2020/03/05 - MASS CARE  MOMENTOUS Ltd">
            <a:extLst>
              <a:ext uri="{FF2B5EF4-FFF2-40B4-BE49-F238E27FC236}">
                <a16:creationId xmlns:a16="http://schemas.microsoft.com/office/drawing/2014/main" id="{E73A5125-D751-F2FB-FC6C-81F988D277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3374674"/>
            <a:ext cx="2925827" cy="22350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FEC73D-CE87-A633-02F2-DB9B6AF59C3F}"/>
              </a:ext>
            </a:extLst>
          </p:cNvPr>
          <p:cNvSpPr txBox="1"/>
          <p:nvPr/>
        </p:nvSpPr>
        <p:spPr>
          <a:xfrm>
            <a:off x="3761174" y="511010"/>
            <a:ext cx="6393542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en-GB" sz="3200" b="1" dirty="0">
                <a:solidFill>
                  <a:srgbClr val="802E9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Where and When </a:t>
            </a:r>
          </a:p>
        </p:txBody>
      </p:sp>
      <p:graphicFrame>
        <p:nvGraphicFramePr>
          <p:cNvPr id="14" name="Content Placeholder 11">
            <a:extLst>
              <a:ext uri="{FF2B5EF4-FFF2-40B4-BE49-F238E27FC236}">
                <a16:creationId xmlns:a16="http://schemas.microsoft.com/office/drawing/2014/main" id="{25091ABD-5AB6-F3D7-877B-49729467C6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1633744"/>
              </p:ext>
            </p:extLst>
          </p:nvPr>
        </p:nvGraphicFramePr>
        <p:xfrm>
          <a:off x="3497942" y="1825625"/>
          <a:ext cx="785585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" name="Graphic 5" descr="Meeting with solid fill">
            <a:extLst>
              <a:ext uri="{FF2B5EF4-FFF2-40B4-BE49-F238E27FC236}">
                <a16:creationId xmlns:a16="http://schemas.microsoft.com/office/drawing/2014/main" id="{661995AE-E06A-A1B5-C251-0BE520EF66D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845040" y="1690688"/>
            <a:ext cx="914400" cy="914400"/>
          </a:xfrm>
          <a:prstGeom prst="rect">
            <a:avLst/>
          </a:prstGeom>
        </p:spPr>
      </p:pic>
      <p:pic>
        <p:nvPicPr>
          <p:cNvPr id="9" name="Graphic 8" descr="Earth globe: Africa and Europe with solid fill">
            <a:extLst>
              <a:ext uri="{FF2B5EF4-FFF2-40B4-BE49-F238E27FC236}">
                <a16:creationId xmlns:a16="http://schemas.microsoft.com/office/drawing/2014/main" id="{CD2F253E-B27D-BA97-801A-3DE001C0EBD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845040" y="2626962"/>
            <a:ext cx="914400" cy="914400"/>
          </a:xfrm>
          <a:prstGeom prst="rect">
            <a:avLst/>
          </a:prstGeom>
        </p:spPr>
      </p:pic>
      <p:pic>
        <p:nvPicPr>
          <p:cNvPr id="13" name="Graphic 12" descr="Internet with solid fill">
            <a:extLst>
              <a:ext uri="{FF2B5EF4-FFF2-40B4-BE49-F238E27FC236}">
                <a16:creationId xmlns:a16="http://schemas.microsoft.com/office/drawing/2014/main" id="{AF293901-92CE-3BB6-B9BF-139CA543FA2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845040" y="3563236"/>
            <a:ext cx="914400" cy="914400"/>
          </a:xfrm>
          <a:prstGeom prst="rect">
            <a:avLst/>
          </a:prstGeom>
        </p:spPr>
      </p:pic>
      <p:pic>
        <p:nvPicPr>
          <p:cNvPr id="16" name="Graphic 15" descr="Monthly calendar with solid fill">
            <a:extLst>
              <a:ext uri="{FF2B5EF4-FFF2-40B4-BE49-F238E27FC236}">
                <a16:creationId xmlns:a16="http://schemas.microsoft.com/office/drawing/2014/main" id="{021F4026-F40B-C027-2193-4F715557F54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845040" y="4351238"/>
            <a:ext cx="914400" cy="914400"/>
          </a:xfrm>
          <a:prstGeom prst="rect">
            <a:avLst/>
          </a:prstGeom>
        </p:spPr>
      </p:pic>
      <p:pic>
        <p:nvPicPr>
          <p:cNvPr id="18" name="Graphic 17" descr="Clock with solid fill">
            <a:extLst>
              <a:ext uri="{FF2B5EF4-FFF2-40B4-BE49-F238E27FC236}">
                <a16:creationId xmlns:a16="http://schemas.microsoft.com/office/drawing/2014/main" id="{35CD4F83-6923-AC21-B55A-8492A784D77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845040" y="51993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05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Several hands raised and ready to answer a question">
            <a:extLst>
              <a:ext uri="{FF2B5EF4-FFF2-40B4-BE49-F238E27FC236}">
                <a16:creationId xmlns:a16="http://schemas.microsoft.com/office/drawing/2014/main" id="{6512D5A0-815A-4A29-BA53-5FB7D53EB1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6" r="9016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CDB4C2-EB90-4406-A707-068EAC3FF9D0}"/>
              </a:ext>
            </a:extLst>
          </p:cNvPr>
          <p:cNvSpPr txBox="1"/>
          <p:nvPr/>
        </p:nvSpPr>
        <p:spPr>
          <a:xfrm>
            <a:off x="534473" y="2950387"/>
            <a:ext cx="3052293" cy="35314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Plak"/>
                <a:cs typeface="Calibri" panose="020F0502020204030204" pitchFamily="34" charset="0"/>
              </a:rPr>
              <a:t>Questions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and Discussion 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7F9FEFF6-DCD1-4ED9-81C6-2669355D00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994" y="170438"/>
            <a:ext cx="1060298" cy="103047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9CE87A-093F-48A1-B383-87147FA8B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A80644-8B53-44BA-9239-0E415085D4C3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B6BA1F-23EF-4E8C-A027-DD06F7298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159D7F-AF62-4B56-83E1-6656B6F5A39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114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6D622744-53FA-F0EF-9CA2-EC3A092B0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1" y="-19685"/>
            <a:ext cx="12191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A8DA4B9-64E8-EB20-DD8F-89E70B1D1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tabLst/>
              <a:defRPr/>
            </a:pPr>
            <a:r>
              <a:rPr lang="en-GB" dirty="0"/>
              <a:t>                 </a:t>
            </a:r>
            <a:endParaRPr lang="en-GB" sz="32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7724D7-F45B-8ADF-5AF6-224ED68D4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>
                <a:hlinkClick r:id="rId3"/>
              </a:rPr>
              <a:t>www.saphna.co</a:t>
            </a:r>
            <a:r>
              <a:rPr lang="en-GB" dirty="0"/>
              <a:t>	</a:t>
            </a:r>
            <a:r>
              <a:rPr lang="en-GB" dirty="0">
                <a:hlinkClick r:id="rId4"/>
              </a:rPr>
              <a:t>info@saphna.co</a:t>
            </a:r>
            <a:r>
              <a:rPr lang="en-GB" dirty="0"/>
              <a:t>	</a:t>
            </a:r>
          </a:p>
        </p:txBody>
      </p:sp>
      <p:pic>
        <p:nvPicPr>
          <p:cNvPr id="4" name="Content Placeholder 3" descr="Ticket: Safeguarding Adults &amp; Children 2020/03/05 - 2020/03/05 - MASS CARE  MOMENTOUS Ltd">
            <a:extLst>
              <a:ext uri="{FF2B5EF4-FFF2-40B4-BE49-F238E27FC236}">
                <a16:creationId xmlns:a16="http://schemas.microsoft.com/office/drawing/2014/main" id="{2AB0FAEE-6177-79C8-3233-A8A5108D8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86796"/>
            <a:ext cx="3766496" cy="287730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docshape2">
            <a:extLst>
              <a:ext uri="{FF2B5EF4-FFF2-40B4-BE49-F238E27FC236}">
                <a16:creationId xmlns:a16="http://schemas.microsoft.com/office/drawing/2014/main" id="{60A0FFA7-0C44-D904-61D2-B1E1379E6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4695" y="1335314"/>
            <a:ext cx="7330129" cy="1828800"/>
          </a:xfrm>
          <a:prstGeom prst="rect">
            <a:avLst/>
          </a:prstGeom>
          <a:solidFill>
            <a:srgbClr val="A374D9">
              <a:alpha val="7372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endParaRPr lang="en-GB" sz="2800" b="1" i="0" dirty="0">
              <a:solidFill>
                <a:srgbClr val="1E0A3C"/>
              </a:solidFill>
              <a:effectLst/>
              <a:latin typeface="Neue Plak"/>
            </a:endParaRPr>
          </a:p>
          <a:p>
            <a:pPr algn="ctr"/>
            <a:r>
              <a:rPr lang="en-GB" sz="3200" b="1" i="0" dirty="0">
                <a:solidFill>
                  <a:srgbClr val="1E0A3C"/>
                </a:solidFill>
                <a:effectLst/>
                <a:latin typeface="Neue Plak"/>
              </a:rPr>
              <a:t>Safeguarding supervision for Independent School Nurses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endParaRPr lang="en-GB" sz="2800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C4F997B8-0716-4D14-F1CC-8F85E6088991}"/>
              </a:ext>
            </a:extLst>
          </p:cNvPr>
          <p:cNvSpPr txBox="1">
            <a:spLocks/>
          </p:cNvSpPr>
          <p:nvPr/>
        </p:nvSpPr>
        <p:spPr>
          <a:xfrm>
            <a:off x="6491789" y="3417569"/>
            <a:ext cx="3813118" cy="961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dirty="0"/>
              <a:t>Sharon White OBE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837895-23F9-B3E8-EF66-242BA582DB4A}"/>
              </a:ext>
            </a:extLst>
          </p:cNvPr>
          <p:cNvSpPr/>
          <p:nvPr/>
        </p:nvSpPr>
        <p:spPr>
          <a:xfrm>
            <a:off x="5700212" y="4131535"/>
            <a:ext cx="5080000" cy="12359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Finally - Next Steps </a:t>
            </a:r>
          </a:p>
        </p:txBody>
      </p:sp>
    </p:spTree>
    <p:extLst>
      <p:ext uri="{BB962C8B-B14F-4D97-AF65-F5344CB8AC3E}">
        <p14:creationId xmlns:p14="http://schemas.microsoft.com/office/powerpoint/2010/main" val="1926335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6D622744-53FA-F0EF-9CA2-EC3A092B0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-1523" y="0"/>
            <a:ext cx="12191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A8DA4B9-64E8-EB20-DD8F-89E70B1D1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tabLst/>
              <a:defRPr/>
            </a:pPr>
            <a:r>
              <a:rPr lang="en-GB" dirty="0"/>
              <a:t>                 </a:t>
            </a:r>
            <a:endParaRPr lang="en-GB" sz="32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7724D7-F45B-8ADF-5AF6-224ED68D4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>
                <a:hlinkClick r:id="rId3"/>
              </a:rPr>
              <a:t>www.saphna.co</a:t>
            </a:r>
            <a:r>
              <a:rPr lang="en-GB" dirty="0"/>
              <a:t>	</a:t>
            </a:r>
            <a:r>
              <a:rPr lang="en-GB" dirty="0">
                <a:hlinkClick r:id="rId4"/>
              </a:rPr>
              <a:t>info@saphna.co</a:t>
            </a:r>
            <a:r>
              <a:rPr lang="en-GB" dirty="0"/>
              <a:t>	</a:t>
            </a:r>
          </a:p>
        </p:txBody>
      </p:sp>
      <p:pic>
        <p:nvPicPr>
          <p:cNvPr id="10" name="Content Placeholder 9" descr="Text&#10;&#10;Description automatically generated with medium confidence">
            <a:extLst>
              <a:ext uri="{FF2B5EF4-FFF2-40B4-BE49-F238E27FC236}">
                <a16:creationId xmlns:a16="http://schemas.microsoft.com/office/drawing/2014/main" id="{3EE47A27-4B58-FCE2-4328-D9462C49E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459621" y="2050733"/>
            <a:ext cx="5745181" cy="3021965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7DC677-E32D-C7C5-C279-A5584189CA02}"/>
              </a:ext>
            </a:extLst>
          </p:cNvPr>
          <p:cNvSpPr txBox="1"/>
          <p:nvPr/>
        </p:nvSpPr>
        <p:spPr>
          <a:xfrm>
            <a:off x="9050879" y="6423496"/>
            <a:ext cx="30480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6" tooltip="https://www.pngall.com/thank-you-png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7" tooltip="https://creativecommons.org/licenses/by-nc/3.0/"/>
              </a:rPr>
              <a:t>CC BY-NC</a:t>
            </a:r>
            <a:endParaRPr lang="en-GB" sz="900" dirty="0"/>
          </a:p>
        </p:txBody>
      </p:sp>
      <p:pic>
        <p:nvPicPr>
          <p:cNvPr id="12" name="Content Placeholder 3" descr="Ticket: Safeguarding Adults &amp; Children 2020/03/05 - 2020/03/05 - MASS CARE  MOMENTOUS Ltd">
            <a:extLst>
              <a:ext uri="{FF2B5EF4-FFF2-40B4-BE49-F238E27FC236}">
                <a16:creationId xmlns:a16="http://schemas.microsoft.com/office/drawing/2014/main" id="{E6F1EC1D-35E5-CADD-3795-58E357447F4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86796"/>
            <a:ext cx="3766496" cy="28773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1297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6D622744-53FA-F0EF-9CA2-EC3A092B0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-1523" y="0"/>
            <a:ext cx="12191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A8DA4B9-64E8-EB20-DD8F-89E70B1D1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tabLst/>
              <a:defRPr/>
            </a:pPr>
            <a:r>
              <a:rPr lang="en-GB" dirty="0"/>
              <a:t>                 </a:t>
            </a:r>
            <a:endParaRPr lang="en-GB" sz="32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7724D7-F45B-8ADF-5AF6-224ED68D4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>
                <a:hlinkClick r:id="rId3"/>
              </a:rPr>
              <a:t>www.saphna.co</a:t>
            </a:r>
            <a:r>
              <a:rPr lang="en-GB" dirty="0"/>
              <a:t>	</a:t>
            </a:r>
            <a:r>
              <a:rPr lang="en-GB" dirty="0">
                <a:hlinkClick r:id="rId4"/>
              </a:rPr>
              <a:t>info@saphna.co</a:t>
            </a:r>
            <a:r>
              <a:rPr lang="en-GB" dirty="0"/>
              <a:t>	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A78946-1A87-5E03-7A9C-CE7515CE8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308" y="3542960"/>
            <a:ext cx="3813118" cy="9611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/>
              <a:t>Sharon White OBE </a:t>
            </a:r>
          </a:p>
        </p:txBody>
      </p:sp>
      <p:pic>
        <p:nvPicPr>
          <p:cNvPr id="9" name="Picture 8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9CA49A54-F802-BC09-CF1F-8E7F362F56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278951" y="1227296"/>
            <a:ext cx="508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77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6D622744-53FA-F0EF-9CA2-EC3A092B0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-1523" y="0"/>
            <a:ext cx="12191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7724D7-F45B-8ADF-5AF6-224ED68D4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>
                <a:hlinkClick r:id="rId3"/>
              </a:rPr>
              <a:t>www.saphna.co</a:t>
            </a:r>
            <a:r>
              <a:rPr lang="en-GB" dirty="0"/>
              <a:t>	</a:t>
            </a:r>
            <a:r>
              <a:rPr lang="en-GB" dirty="0">
                <a:hlinkClick r:id="rId4"/>
              </a:rPr>
              <a:t>info@saphna.co</a:t>
            </a:r>
            <a:r>
              <a:rPr lang="en-GB" dirty="0"/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92AB02-C8F3-78D7-7C1E-602D722BC53A}"/>
              </a:ext>
            </a:extLst>
          </p:cNvPr>
          <p:cNvSpPr txBox="1"/>
          <p:nvPr/>
        </p:nvSpPr>
        <p:spPr>
          <a:xfrm>
            <a:off x="4095790" y="4361560"/>
            <a:ext cx="811522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sz="24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400" dirty="0"/>
              <a:t>Associate Professor </a:t>
            </a:r>
            <a:r>
              <a:rPr lang="en-US" sz="2400" b="1" dirty="0"/>
              <a:t>Melanie Hayward </a:t>
            </a:r>
          </a:p>
          <a:p>
            <a:pPr algn="ctr"/>
            <a:r>
              <a:rPr lang="fr-FR" sz="1600" i="1" dirty="0">
                <a:effectLst/>
                <a:latin typeface="Gill Sans"/>
                <a:ea typeface="Calibri" panose="020F0502020204030204" pitchFamily="34" charset="0"/>
                <a:cs typeface="Calibri" panose="020F0502020204030204" pitchFamily="34" charset="0"/>
              </a:rPr>
              <a:t>RN (Child); SCPHN (SN); CPNP; RNT; FHEA; FRSA  </a:t>
            </a:r>
            <a:r>
              <a:rPr lang="en-US" sz="1600" dirty="0"/>
              <a:t> </a:t>
            </a:r>
          </a:p>
          <a:p>
            <a:pPr algn="ctr"/>
            <a:r>
              <a:rPr lang="en-GB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she, her, hers)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/>
              <a:t>Twitter @melhayward </a:t>
            </a: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docshape4">
            <a:extLst>
              <a:ext uri="{FF2B5EF4-FFF2-40B4-BE49-F238E27FC236}">
                <a16:creationId xmlns:a16="http://schemas.microsoft.com/office/drawing/2014/main" id="{0B0BF9FD-0E8A-567A-8EE5-ACEBFE2E3478}"/>
              </a:ext>
            </a:extLst>
          </p:cNvPr>
          <p:cNvSpPr>
            <a:spLocks/>
          </p:cNvSpPr>
          <p:nvPr/>
        </p:nvSpPr>
        <p:spPr bwMode="auto">
          <a:xfrm>
            <a:off x="4926330" y="1696085"/>
            <a:ext cx="2345055" cy="636905"/>
          </a:xfrm>
          <a:custGeom>
            <a:avLst/>
            <a:gdLst>
              <a:gd name="T0" fmla="+- 0 7627 4113"/>
              <a:gd name="T1" fmla="*/ T0 w 3693"/>
              <a:gd name="T2" fmla="+- 0 10000 8998"/>
              <a:gd name="T3" fmla="*/ 10000 h 1003"/>
              <a:gd name="T4" fmla="+- 0 4291 4113"/>
              <a:gd name="T5" fmla="*/ T4 w 3693"/>
              <a:gd name="T6" fmla="+- 0 10000 8998"/>
              <a:gd name="T7" fmla="*/ 10000 h 1003"/>
              <a:gd name="T8" fmla="+- 0 4222 4113"/>
              <a:gd name="T9" fmla="*/ T8 w 3693"/>
              <a:gd name="T10" fmla="+- 0 9986 8998"/>
              <a:gd name="T11" fmla="*/ 9986 h 1003"/>
              <a:gd name="T12" fmla="+- 0 4165 4113"/>
              <a:gd name="T13" fmla="*/ T12 w 3693"/>
              <a:gd name="T14" fmla="+- 0 9948 8998"/>
              <a:gd name="T15" fmla="*/ 9948 h 1003"/>
              <a:gd name="T16" fmla="+- 0 4127 4113"/>
              <a:gd name="T17" fmla="*/ T16 w 3693"/>
              <a:gd name="T18" fmla="+- 0 9892 8998"/>
              <a:gd name="T19" fmla="*/ 9892 h 1003"/>
              <a:gd name="T20" fmla="+- 0 4113 4113"/>
              <a:gd name="T21" fmla="*/ T20 w 3693"/>
              <a:gd name="T22" fmla="+- 0 9822 8998"/>
              <a:gd name="T23" fmla="*/ 9822 h 1003"/>
              <a:gd name="T24" fmla="+- 0 4113 4113"/>
              <a:gd name="T25" fmla="*/ T24 w 3693"/>
              <a:gd name="T26" fmla="+- 0 9176 8998"/>
              <a:gd name="T27" fmla="*/ 9176 h 1003"/>
              <a:gd name="T28" fmla="+- 0 4127 4113"/>
              <a:gd name="T29" fmla="*/ T28 w 3693"/>
              <a:gd name="T30" fmla="+- 0 9107 8998"/>
              <a:gd name="T31" fmla="*/ 9107 h 1003"/>
              <a:gd name="T32" fmla="+- 0 4165 4113"/>
              <a:gd name="T33" fmla="*/ T32 w 3693"/>
              <a:gd name="T34" fmla="+- 0 9050 8998"/>
              <a:gd name="T35" fmla="*/ 9050 h 1003"/>
              <a:gd name="T36" fmla="+- 0 4222 4113"/>
              <a:gd name="T37" fmla="*/ T36 w 3693"/>
              <a:gd name="T38" fmla="+- 0 9012 8998"/>
              <a:gd name="T39" fmla="*/ 9012 h 1003"/>
              <a:gd name="T40" fmla="+- 0 4291 4113"/>
              <a:gd name="T41" fmla="*/ T40 w 3693"/>
              <a:gd name="T42" fmla="+- 0 8998 8998"/>
              <a:gd name="T43" fmla="*/ 8998 h 1003"/>
              <a:gd name="T44" fmla="+- 0 7627 4113"/>
              <a:gd name="T45" fmla="*/ T44 w 3693"/>
              <a:gd name="T46" fmla="+- 0 8998 8998"/>
              <a:gd name="T47" fmla="*/ 8998 h 1003"/>
              <a:gd name="T48" fmla="+- 0 7697 4113"/>
              <a:gd name="T49" fmla="*/ T48 w 3693"/>
              <a:gd name="T50" fmla="+- 0 9012 8998"/>
              <a:gd name="T51" fmla="*/ 9012 h 1003"/>
              <a:gd name="T52" fmla="+- 0 7753 4113"/>
              <a:gd name="T53" fmla="*/ T52 w 3693"/>
              <a:gd name="T54" fmla="+- 0 9050 8998"/>
              <a:gd name="T55" fmla="*/ 9050 h 1003"/>
              <a:gd name="T56" fmla="+- 0 7791 4113"/>
              <a:gd name="T57" fmla="*/ T56 w 3693"/>
              <a:gd name="T58" fmla="+- 0 9107 8998"/>
              <a:gd name="T59" fmla="*/ 9107 h 1003"/>
              <a:gd name="T60" fmla="+- 0 7805 4113"/>
              <a:gd name="T61" fmla="*/ T60 w 3693"/>
              <a:gd name="T62" fmla="+- 0 9176 8998"/>
              <a:gd name="T63" fmla="*/ 9176 h 1003"/>
              <a:gd name="T64" fmla="+- 0 7805 4113"/>
              <a:gd name="T65" fmla="*/ T64 w 3693"/>
              <a:gd name="T66" fmla="+- 0 9822 8998"/>
              <a:gd name="T67" fmla="*/ 9822 h 1003"/>
              <a:gd name="T68" fmla="+- 0 7791 4113"/>
              <a:gd name="T69" fmla="*/ T68 w 3693"/>
              <a:gd name="T70" fmla="+- 0 9892 8998"/>
              <a:gd name="T71" fmla="*/ 9892 h 1003"/>
              <a:gd name="T72" fmla="+- 0 7753 4113"/>
              <a:gd name="T73" fmla="*/ T72 w 3693"/>
              <a:gd name="T74" fmla="+- 0 9948 8998"/>
              <a:gd name="T75" fmla="*/ 9948 h 1003"/>
              <a:gd name="T76" fmla="+- 0 7697 4113"/>
              <a:gd name="T77" fmla="*/ T76 w 3693"/>
              <a:gd name="T78" fmla="+- 0 9986 8998"/>
              <a:gd name="T79" fmla="*/ 9986 h 1003"/>
              <a:gd name="T80" fmla="+- 0 7627 4113"/>
              <a:gd name="T81" fmla="*/ T80 w 3693"/>
              <a:gd name="T82" fmla="+- 0 10000 8998"/>
              <a:gd name="T83" fmla="*/ 10000 h 100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</a:cxnLst>
            <a:rect l="0" t="0" r="r" b="b"/>
            <a:pathLst>
              <a:path w="3693" h="1003">
                <a:moveTo>
                  <a:pt x="3514" y="1002"/>
                </a:moveTo>
                <a:lnTo>
                  <a:pt x="178" y="1002"/>
                </a:lnTo>
                <a:lnTo>
                  <a:pt x="109" y="988"/>
                </a:lnTo>
                <a:lnTo>
                  <a:pt x="52" y="950"/>
                </a:lnTo>
                <a:lnTo>
                  <a:pt x="14" y="894"/>
                </a:lnTo>
                <a:lnTo>
                  <a:pt x="0" y="824"/>
                </a:lnTo>
                <a:lnTo>
                  <a:pt x="0" y="178"/>
                </a:lnTo>
                <a:lnTo>
                  <a:pt x="14" y="109"/>
                </a:lnTo>
                <a:lnTo>
                  <a:pt x="52" y="52"/>
                </a:lnTo>
                <a:lnTo>
                  <a:pt x="109" y="14"/>
                </a:lnTo>
                <a:lnTo>
                  <a:pt x="178" y="0"/>
                </a:lnTo>
                <a:lnTo>
                  <a:pt x="3514" y="0"/>
                </a:lnTo>
                <a:lnTo>
                  <a:pt x="3584" y="14"/>
                </a:lnTo>
                <a:lnTo>
                  <a:pt x="3640" y="52"/>
                </a:lnTo>
                <a:lnTo>
                  <a:pt x="3678" y="109"/>
                </a:lnTo>
                <a:lnTo>
                  <a:pt x="3692" y="178"/>
                </a:lnTo>
                <a:lnTo>
                  <a:pt x="3692" y="824"/>
                </a:lnTo>
                <a:lnTo>
                  <a:pt x="3678" y="894"/>
                </a:lnTo>
                <a:lnTo>
                  <a:pt x="3640" y="950"/>
                </a:lnTo>
                <a:lnTo>
                  <a:pt x="3584" y="988"/>
                </a:lnTo>
                <a:lnTo>
                  <a:pt x="3514" y="10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12" name="docshape2">
            <a:extLst>
              <a:ext uri="{FF2B5EF4-FFF2-40B4-BE49-F238E27FC236}">
                <a16:creationId xmlns:a16="http://schemas.microsoft.com/office/drawing/2014/main" id="{9544ECC6-06A0-887B-0DCD-CFF1975FF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9473" y="1444776"/>
            <a:ext cx="7330129" cy="3077029"/>
          </a:xfrm>
          <a:prstGeom prst="rect">
            <a:avLst/>
          </a:prstGeom>
          <a:solidFill>
            <a:srgbClr val="A374D9">
              <a:alpha val="7372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endParaRPr lang="en-GB" sz="3200" b="1" i="0" dirty="0">
              <a:solidFill>
                <a:srgbClr val="1E0A3C"/>
              </a:solidFill>
              <a:effectLst/>
              <a:latin typeface="Neue Plak"/>
            </a:endParaRPr>
          </a:p>
          <a:p>
            <a:pPr algn="ctr"/>
            <a:r>
              <a:rPr lang="en-GB" sz="3200" b="1" i="0" dirty="0">
                <a:solidFill>
                  <a:srgbClr val="1E0A3C"/>
                </a:solidFill>
                <a:effectLst/>
                <a:latin typeface="Neue Plak"/>
              </a:rPr>
              <a:t>Safeguarding </a:t>
            </a:r>
            <a:r>
              <a:rPr lang="en-GB" sz="3200" b="1" dirty="0">
                <a:solidFill>
                  <a:srgbClr val="1E0A3C"/>
                </a:solidFill>
                <a:latin typeface="Neue Plak"/>
              </a:rPr>
              <a:t>S</a:t>
            </a:r>
            <a:r>
              <a:rPr lang="en-GB" sz="3200" b="1" i="0" dirty="0">
                <a:solidFill>
                  <a:srgbClr val="1E0A3C"/>
                </a:solidFill>
                <a:effectLst/>
                <a:latin typeface="Neue Plak"/>
              </a:rPr>
              <a:t>upervision for Independent School Nurses</a:t>
            </a:r>
          </a:p>
          <a:p>
            <a:pPr algn="ctr"/>
            <a:endParaRPr lang="en-GB" sz="3200" b="1" dirty="0">
              <a:solidFill>
                <a:srgbClr val="1E0A3C"/>
              </a:solidFill>
              <a:latin typeface="Neue Plak"/>
            </a:endParaRPr>
          </a:p>
          <a:p>
            <a:pPr algn="ctr"/>
            <a:r>
              <a:rPr lang="en-GB" sz="3200" b="1" dirty="0">
                <a:solidFill>
                  <a:srgbClr val="1E0A3C"/>
                </a:solidFill>
                <a:latin typeface="Neue Plak"/>
              </a:rPr>
              <a:t>What we are proposing – the Working Model </a:t>
            </a:r>
            <a:endParaRPr lang="en-GB" sz="3200" dirty="0"/>
          </a:p>
        </p:txBody>
      </p:sp>
      <p:pic>
        <p:nvPicPr>
          <p:cNvPr id="13" name="Content Placeholder 3" descr="Ticket: Safeguarding Adults &amp; Children 2020/03/05 - 2020/03/05 - MASS CARE  MOMENTOUS Ltd">
            <a:extLst>
              <a:ext uri="{FF2B5EF4-FFF2-40B4-BE49-F238E27FC236}">
                <a16:creationId xmlns:a16="http://schemas.microsoft.com/office/drawing/2014/main" id="{9A3C0594-FD6F-58B0-A736-0ACFEDF45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04" y="2886986"/>
            <a:ext cx="3766496" cy="28773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3406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6D622744-53FA-F0EF-9CA2-EC3A092B0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-1523" y="0"/>
            <a:ext cx="12191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A8DA4B9-64E8-EB20-DD8F-89E70B1D1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tabLst/>
              <a:defRPr/>
            </a:pPr>
            <a:r>
              <a:rPr lang="en-GB" dirty="0"/>
              <a:t>                 </a:t>
            </a:r>
            <a:endParaRPr lang="en-GB" sz="32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7724D7-F45B-8ADF-5AF6-224ED68D4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>
                <a:hlinkClick r:id="rId3"/>
              </a:rPr>
              <a:t>www.saphna.co</a:t>
            </a:r>
            <a:r>
              <a:rPr lang="en-GB" dirty="0"/>
              <a:t>	</a:t>
            </a:r>
            <a:r>
              <a:rPr lang="en-GB" dirty="0">
                <a:hlinkClick r:id="rId4"/>
              </a:rPr>
              <a:t>info@saphna.co</a:t>
            </a:r>
            <a:r>
              <a:rPr lang="en-GB" dirty="0"/>
              <a:t>	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9EAC35-53BB-54F9-4A7F-E184A7D83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174" y="1490505"/>
            <a:ext cx="7146472" cy="2210752"/>
          </a:xfrm>
        </p:spPr>
        <p:txBody>
          <a:bodyPr>
            <a:normAutofit/>
          </a:bodyPr>
          <a:lstStyle/>
          <a:p>
            <a:r>
              <a:rPr lang="en-GB" dirty="0"/>
              <a:t>Guidance Document </a:t>
            </a:r>
          </a:p>
          <a:p>
            <a:r>
              <a:rPr lang="en-GB" dirty="0"/>
              <a:t>Context and proposed model of practice </a:t>
            </a:r>
          </a:p>
          <a:p>
            <a:r>
              <a:rPr lang="en-GB" dirty="0"/>
              <a:t>Evidence based and experience informed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B115F7-C198-EA7C-1CCD-117A445A57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613" y="2720181"/>
            <a:ext cx="2768197" cy="38742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71ACB0-D045-9E14-6418-88034EBAD895}"/>
              </a:ext>
            </a:extLst>
          </p:cNvPr>
          <p:cNvSpPr txBox="1"/>
          <p:nvPr/>
        </p:nvSpPr>
        <p:spPr>
          <a:xfrm>
            <a:off x="3018501" y="466193"/>
            <a:ext cx="6393542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en-GB" sz="3200" b="1" dirty="0">
                <a:solidFill>
                  <a:srgbClr val="802E9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Safeguarding Supervision </a:t>
            </a:r>
            <a:endParaRPr lang="en-GB" sz="3200" b="1" dirty="0">
              <a:solidFill>
                <a:srgbClr val="802E9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44477F38-7538-4318-AA3C-D9FC7BD4FD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5268491"/>
              </p:ext>
            </p:extLst>
          </p:nvPr>
        </p:nvGraphicFramePr>
        <p:xfrm>
          <a:off x="4131128" y="3397958"/>
          <a:ext cx="7146472" cy="295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627487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6D622744-53FA-F0EF-9CA2-EC3A092B0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-1523" y="0"/>
            <a:ext cx="12191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A8DA4B9-64E8-EB20-DD8F-89E70B1D1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tabLst/>
              <a:defRPr/>
            </a:pPr>
            <a:r>
              <a:rPr lang="en-GB" dirty="0"/>
              <a:t>                 </a:t>
            </a:r>
            <a:endParaRPr lang="en-GB" sz="32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7724D7-F45B-8ADF-5AF6-224ED68D4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>
                <a:hlinkClick r:id="rId3"/>
              </a:rPr>
              <a:t>www.saphna.co</a:t>
            </a:r>
            <a:r>
              <a:rPr lang="en-GB" dirty="0"/>
              <a:t>	</a:t>
            </a:r>
            <a:r>
              <a:rPr lang="en-GB" dirty="0">
                <a:hlinkClick r:id="rId4"/>
              </a:rPr>
              <a:t>info@saphna.co</a:t>
            </a:r>
            <a:r>
              <a:rPr lang="en-GB" dirty="0"/>
              <a:t>	</a:t>
            </a:r>
          </a:p>
        </p:txBody>
      </p:sp>
      <p:pic>
        <p:nvPicPr>
          <p:cNvPr id="8" name="Content Placeholder 3" descr="Ticket: Safeguarding Adults &amp; Children 2020/03/05 - 2020/03/05 - MASS CARE  MOMENTOUS Ltd">
            <a:extLst>
              <a:ext uri="{FF2B5EF4-FFF2-40B4-BE49-F238E27FC236}">
                <a16:creationId xmlns:a16="http://schemas.microsoft.com/office/drawing/2014/main" id="{E73A5125-D751-F2FB-FC6C-81F988D277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3374674"/>
            <a:ext cx="2925827" cy="22350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FEC73D-CE87-A633-02F2-DB9B6AF59C3F}"/>
              </a:ext>
            </a:extLst>
          </p:cNvPr>
          <p:cNvSpPr txBox="1"/>
          <p:nvPr/>
        </p:nvSpPr>
        <p:spPr>
          <a:xfrm>
            <a:off x="3833745" y="228600"/>
            <a:ext cx="6393542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en-GB" sz="3200" b="1" dirty="0">
                <a:solidFill>
                  <a:srgbClr val="802E9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What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B3119B4-E224-BF6D-C1A7-BD237765B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4808" y="1520825"/>
            <a:ext cx="7173686" cy="435133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Definition</a:t>
            </a:r>
            <a:r>
              <a:rPr lang="en-GB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‘…</a:t>
            </a:r>
            <a:r>
              <a:rPr lang="en-GB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accountable process </a:t>
            </a:r>
            <a:r>
              <a:rPr lang="en-GB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where individuals are supported to </a:t>
            </a:r>
            <a:r>
              <a:rPr lang="en-GB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explore, reflect critically </a:t>
            </a:r>
            <a:r>
              <a:rPr lang="en-GB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GB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evaluate</a:t>
            </a:r>
            <a:r>
              <a:rPr lang="en-GB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their own </a:t>
            </a:r>
            <a:r>
              <a:rPr lang="en-GB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decisions </a:t>
            </a:r>
            <a:r>
              <a:rPr lang="en-GB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GB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practice</a:t>
            </a:r>
            <a:r>
              <a:rPr lang="en-GB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identify </a:t>
            </a:r>
            <a:r>
              <a:rPr lang="en-GB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GB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acknowledge </a:t>
            </a:r>
            <a:r>
              <a:rPr lang="en-GB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GB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emotional impact </a:t>
            </a:r>
            <a:r>
              <a:rPr lang="en-GB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of their work while receiving </a:t>
            </a:r>
            <a:r>
              <a:rPr lang="en-GB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professional support, guidance, </a:t>
            </a:r>
            <a:r>
              <a:rPr lang="en-GB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GB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development </a:t>
            </a:r>
            <a:r>
              <a:rPr lang="en-GB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in a </a:t>
            </a:r>
            <a:r>
              <a:rPr lang="en-GB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safe, protected </a:t>
            </a:r>
            <a:r>
              <a:rPr lang="en-GB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environment’.</a:t>
            </a: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(HM Government, 2018 (updated 2022))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971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6D622744-53FA-F0EF-9CA2-EC3A092B0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-1523" y="0"/>
            <a:ext cx="12191999" cy="6858000"/>
          </a:xfrm>
          <a:prstGeom prst="rect">
            <a:avLst/>
          </a:prstGeom>
          <a:ln>
            <a:solidFill>
              <a:srgbClr val="A454B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A8DA4B9-64E8-EB20-DD8F-89E70B1D1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tabLst/>
              <a:defRPr/>
            </a:pPr>
            <a:r>
              <a:rPr lang="en-GB" dirty="0"/>
              <a:t>                 </a:t>
            </a:r>
            <a:endParaRPr lang="en-GB" sz="32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7724D7-F45B-8ADF-5AF6-224ED68D4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>
                <a:hlinkClick r:id="rId3"/>
              </a:rPr>
              <a:t>www.saphna.co</a:t>
            </a:r>
            <a:r>
              <a:rPr lang="en-GB" dirty="0"/>
              <a:t>	</a:t>
            </a:r>
            <a:r>
              <a:rPr lang="en-GB" dirty="0">
                <a:hlinkClick r:id="rId4"/>
              </a:rPr>
              <a:t>info@saphna.co</a:t>
            </a:r>
            <a:r>
              <a:rPr lang="en-GB" dirty="0"/>
              <a:t>	</a:t>
            </a:r>
          </a:p>
        </p:txBody>
      </p:sp>
      <p:pic>
        <p:nvPicPr>
          <p:cNvPr id="8" name="Content Placeholder 3" descr="Ticket: Safeguarding Adults &amp; Children 2020/03/05 - 2020/03/05 - MASS CARE  MOMENTOUS Ltd">
            <a:extLst>
              <a:ext uri="{FF2B5EF4-FFF2-40B4-BE49-F238E27FC236}">
                <a16:creationId xmlns:a16="http://schemas.microsoft.com/office/drawing/2014/main" id="{E73A5125-D751-F2FB-FC6C-81F988D277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3374674"/>
            <a:ext cx="2925827" cy="22350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FEC73D-CE87-A633-02F2-DB9B6AF59C3F}"/>
              </a:ext>
            </a:extLst>
          </p:cNvPr>
          <p:cNvSpPr txBox="1"/>
          <p:nvPr/>
        </p:nvSpPr>
        <p:spPr>
          <a:xfrm>
            <a:off x="3833745" y="228600"/>
            <a:ext cx="6393542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en-GB" sz="3200" b="1" dirty="0">
                <a:solidFill>
                  <a:srgbClr val="802E9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What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D21DFA52-96DE-F0FD-2BCF-2B80C15E55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7523261"/>
              </p:ext>
            </p:extLst>
          </p:nvPr>
        </p:nvGraphicFramePr>
        <p:xfrm>
          <a:off x="3265551" y="1929266"/>
          <a:ext cx="8712200" cy="368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5" name="Graphic 14" descr="Lock with solid fill">
            <a:extLst>
              <a:ext uri="{FF2B5EF4-FFF2-40B4-BE49-F238E27FC236}">
                <a16:creationId xmlns:a16="http://schemas.microsoft.com/office/drawing/2014/main" id="{744B82A8-B9F1-D056-CC1C-D76051D391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559143" y="2044927"/>
            <a:ext cx="914400" cy="914400"/>
          </a:xfrm>
          <a:prstGeom prst="rect">
            <a:avLst/>
          </a:prstGeom>
        </p:spPr>
      </p:pic>
      <p:pic>
        <p:nvPicPr>
          <p:cNvPr id="17" name="Graphic 16" descr="Head with gears with solid fill">
            <a:extLst>
              <a:ext uri="{FF2B5EF4-FFF2-40B4-BE49-F238E27FC236}">
                <a16:creationId xmlns:a16="http://schemas.microsoft.com/office/drawing/2014/main" id="{99BBF232-4D09-507D-DAC0-0138EAE4CB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559143" y="3258175"/>
            <a:ext cx="914400" cy="914400"/>
          </a:xfrm>
          <a:prstGeom prst="rect">
            <a:avLst/>
          </a:prstGeom>
        </p:spPr>
      </p:pic>
      <p:pic>
        <p:nvPicPr>
          <p:cNvPr id="19" name="Graphic 18" descr="Reflection with solid fill">
            <a:extLst>
              <a:ext uri="{FF2B5EF4-FFF2-40B4-BE49-F238E27FC236}">
                <a16:creationId xmlns:a16="http://schemas.microsoft.com/office/drawing/2014/main" id="{21FC8DA4-FFA6-4C1A-BF12-F2244E24B56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559143" y="4585558"/>
            <a:ext cx="914400" cy="914400"/>
          </a:xfrm>
          <a:prstGeom prst="rect">
            <a:avLst/>
          </a:prstGeom>
        </p:spPr>
      </p:pic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C658A825-9F2C-5B3F-76A7-06CDF958B31D}"/>
              </a:ext>
            </a:extLst>
          </p:cNvPr>
          <p:cNvSpPr txBox="1">
            <a:spLocks/>
          </p:cNvSpPr>
          <p:nvPr/>
        </p:nvSpPr>
        <p:spPr>
          <a:xfrm>
            <a:off x="5674922" y="1155699"/>
            <a:ext cx="7173686" cy="534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Combines  </a:t>
            </a:r>
          </a:p>
        </p:txBody>
      </p:sp>
    </p:spTree>
    <p:extLst>
      <p:ext uri="{BB962C8B-B14F-4D97-AF65-F5344CB8AC3E}">
        <p14:creationId xmlns:p14="http://schemas.microsoft.com/office/powerpoint/2010/main" val="3378956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6D622744-53FA-F0EF-9CA2-EC3A092B0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-1523" y="0"/>
            <a:ext cx="12191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A8DA4B9-64E8-EB20-DD8F-89E70B1D1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tabLst/>
              <a:defRPr/>
            </a:pPr>
            <a:r>
              <a:rPr lang="en-GB" dirty="0"/>
              <a:t>                 </a:t>
            </a:r>
            <a:endParaRPr lang="en-GB" sz="32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7724D7-F45B-8ADF-5AF6-224ED68D4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>
                <a:hlinkClick r:id="rId3"/>
              </a:rPr>
              <a:t>www.saphna.co</a:t>
            </a:r>
            <a:r>
              <a:rPr lang="en-GB" dirty="0"/>
              <a:t>	</a:t>
            </a:r>
            <a:r>
              <a:rPr lang="en-GB" dirty="0">
                <a:hlinkClick r:id="rId4"/>
              </a:rPr>
              <a:t>info@saphna.co</a:t>
            </a:r>
            <a:r>
              <a:rPr lang="en-GB" dirty="0"/>
              <a:t>	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A04E69B-08C7-ACB1-F401-2A068468E0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7209481"/>
              </p:ext>
            </p:extLst>
          </p:nvPr>
        </p:nvGraphicFramePr>
        <p:xfrm>
          <a:off x="3180602" y="1248228"/>
          <a:ext cx="8639946" cy="5102141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4319973">
                  <a:extLst>
                    <a:ext uri="{9D8B030D-6E8A-4147-A177-3AD203B41FA5}">
                      <a16:colId xmlns:a16="http://schemas.microsoft.com/office/drawing/2014/main" val="1367848350"/>
                    </a:ext>
                  </a:extLst>
                </a:gridCol>
                <a:gridCol w="4319973">
                  <a:extLst>
                    <a:ext uri="{9D8B030D-6E8A-4147-A177-3AD203B41FA5}">
                      <a16:colId xmlns:a16="http://schemas.microsoft.com/office/drawing/2014/main" val="2470280647"/>
                    </a:ext>
                  </a:extLst>
                </a:gridCol>
              </a:tblGrid>
              <a:tr h="3350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Safeguarding Supervision is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Safeguarding Supervision is not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4395131"/>
                  </a:ext>
                </a:extLst>
              </a:tr>
              <a:tr h="3350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b="0" dirty="0">
                          <a:effectLst/>
                        </a:rPr>
                        <a:t>A process </a:t>
                      </a:r>
                      <a:endParaRPr lang="en-GB" sz="2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>
                          <a:effectLst/>
                        </a:rPr>
                        <a:t>A meeting </a:t>
                      </a:r>
                      <a:endParaRPr lang="en-GB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3339706"/>
                  </a:ext>
                </a:extLst>
              </a:tr>
              <a:tr h="685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b="0" dirty="0">
                          <a:effectLst/>
                        </a:rPr>
                        <a:t>Where general safeguarding practice will be explored and reflected on </a:t>
                      </a:r>
                      <a:endParaRPr lang="en-GB" sz="2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dirty="0">
                          <a:effectLst/>
                        </a:rPr>
                        <a:t>The provision of general safeguarding advice</a:t>
                      </a:r>
                      <a:endParaRPr lang="en-GB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025753"/>
                  </a:ext>
                </a:extLst>
              </a:tr>
              <a:tr h="9420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b="0" dirty="0">
                          <a:effectLst/>
                        </a:rPr>
                        <a:t>Where high-level safeguarding concerns that have been acted on can be explored and reflected on </a:t>
                      </a:r>
                      <a:endParaRPr lang="en-GB" sz="2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>
                          <a:effectLst/>
                        </a:rPr>
                        <a:t>An event to wait to share high-level safeguarding concerns </a:t>
                      </a:r>
                      <a:endParaRPr lang="en-GB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053302"/>
                  </a:ext>
                </a:extLst>
              </a:tr>
              <a:tr h="685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b="0" dirty="0">
                          <a:effectLst/>
                        </a:rPr>
                        <a:t>Owned by the supervisees, who are listened to, valued and heard </a:t>
                      </a:r>
                      <a:endParaRPr lang="en-GB" sz="2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dirty="0">
                          <a:effectLst/>
                        </a:rPr>
                        <a:t>Mentoring by the facilitator</a:t>
                      </a:r>
                      <a:endParaRPr lang="en-GB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3120827"/>
                  </a:ext>
                </a:extLst>
              </a:tr>
              <a:tr h="3350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b="0" dirty="0">
                          <a:effectLst/>
                        </a:rPr>
                        <a:t>A safe place to share burdens</a:t>
                      </a:r>
                      <a:endParaRPr lang="en-GB" sz="2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>
                          <a:effectLst/>
                        </a:rPr>
                        <a:t>Therapy or counselling by the facilitator</a:t>
                      </a:r>
                      <a:endParaRPr lang="en-GB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1928188"/>
                  </a:ext>
                </a:extLst>
              </a:tr>
              <a:tr h="409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b="0" dirty="0">
                          <a:effectLst/>
                        </a:rPr>
                        <a:t>Mutually supportive, inclusive and affirming  </a:t>
                      </a:r>
                      <a:endParaRPr lang="en-GB" sz="2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dirty="0">
                          <a:effectLst/>
                        </a:rPr>
                        <a:t>Judging individuals or their practice  </a:t>
                      </a:r>
                      <a:endParaRPr lang="en-GB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2207115"/>
                  </a:ext>
                </a:extLst>
              </a:tr>
              <a:tr h="3350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b="0" dirty="0">
                          <a:effectLst/>
                        </a:rPr>
                        <a:t>Supportive of personal accountability </a:t>
                      </a:r>
                      <a:endParaRPr lang="en-GB" sz="2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>
                          <a:effectLst/>
                        </a:rPr>
                        <a:t>Blaming professionals or services</a:t>
                      </a:r>
                      <a:endParaRPr lang="en-GB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7634385"/>
                  </a:ext>
                </a:extLst>
              </a:tr>
              <a:tr h="3350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b="0" dirty="0">
                          <a:effectLst/>
                        </a:rPr>
                        <a:t>Open to questions and challenge </a:t>
                      </a:r>
                      <a:endParaRPr lang="en-GB" sz="2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dirty="0">
                          <a:effectLst/>
                        </a:rPr>
                        <a:t>A place for gossiping or moaning </a:t>
                      </a:r>
                      <a:endParaRPr lang="en-GB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8016070"/>
                  </a:ext>
                </a:extLst>
              </a:tr>
            </a:tbl>
          </a:graphicData>
        </a:graphic>
      </p:graphicFrame>
      <p:pic>
        <p:nvPicPr>
          <p:cNvPr id="8" name="Content Placeholder 3" descr="Ticket: Safeguarding Adults &amp; Children 2020/03/05 - 2020/03/05 - MASS CARE  MOMENTOUS Ltd">
            <a:extLst>
              <a:ext uri="{FF2B5EF4-FFF2-40B4-BE49-F238E27FC236}">
                <a16:creationId xmlns:a16="http://schemas.microsoft.com/office/drawing/2014/main" id="{E73A5125-D751-F2FB-FC6C-81F988D277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3374674"/>
            <a:ext cx="2925827" cy="22350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FEC73D-CE87-A633-02F2-DB9B6AF59C3F}"/>
              </a:ext>
            </a:extLst>
          </p:cNvPr>
          <p:cNvSpPr txBox="1"/>
          <p:nvPr/>
        </p:nvSpPr>
        <p:spPr>
          <a:xfrm>
            <a:off x="3833745" y="228600"/>
            <a:ext cx="6393542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en-GB" sz="3200" b="1" dirty="0">
                <a:solidFill>
                  <a:srgbClr val="802E9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What</a:t>
            </a:r>
          </a:p>
        </p:txBody>
      </p:sp>
    </p:spTree>
    <p:extLst>
      <p:ext uri="{BB962C8B-B14F-4D97-AF65-F5344CB8AC3E}">
        <p14:creationId xmlns:p14="http://schemas.microsoft.com/office/powerpoint/2010/main" val="1685271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6D622744-53FA-F0EF-9CA2-EC3A092B0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-1523" y="0"/>
            <a:ext cx="12191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A8DA4B9-64E8-EB20-DD8F-89E70B1D1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tabLst/>
              <a:defRPr/>
            </a:pPr>
            <a:r>
              <a:rPr lang="en-GB" dirty="0"/>
              <a:t>                 </a:t>
            </a:r>
            <a:endParaRPr lang="en-GB" sz="32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7724D7-F45B-8ADF-5AF6-224ED68D4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>
                <a:hlinkClick r:id="rId3"/>
              </a:rPr>
              <a:t>www.saphna.co</a:t>
            </a:r>
            <a:r>
              <a:rPr lang="en-GB" dirty="0"/>
              <a:t>	</a:t>
            </a:r>
            <a:r>
              <a:rPr lang="en-GB" dirty="0">
                <a:hlinkClick r:id="rId4"/>
              </a:rPr>
              <a:t>info@saphna.co</a:t>
            </a:r>
            <a:r>
              <a:rPr lang="en-GB" dirty="0"/>
              <a:t>	</a:t>
            </a:r>
          </a:p>
        </p:txBody>
      </p:sp>
      <p:pic>
        <p:nvPicPr>
          <p:cNvPr id="8" name="Content Placeholder 3" descr="Ticket: Safeguarding Adults &amp; Children 2020/03/05 - 2020/03/05 - MASS CARE  MOMENTOUS Ltd">
            <a:extLst>
              <a:ext uri="{FF2B5EF4-FFF2-40B4-BE49-F238E27FC236}">
                <a16:creationId xmlns:a16="http://schemas.microsoft.com/office/drawing/2014/main" id="{E73A5125-D751-F2FB-FC6C-81F988D277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3374674"/>
            <a:ext cx="2925827" cy="22350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FEC73D-CE87-A633-02F2-DB9B6AF59C3F}"/>
              </a:ext>
            </a:extLst>
          </p:cNvPr>
          <p:cNvSpPr txBox="1"/>
          <p:nvPr/>
        </p:nvSpPr>
        <p:spPr>
          <a:xfrm>
            <a:off x="3833745" y="228600"/>
            <a:ext cx="6393542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en-GB" sz="3200" b="1" dirty="0">
                <a:solidFill>
                  <a:srgbClr val="802E9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How</a:t>
            </a:r>
          </a:p>
        </p:txBody>
      </p:sp>
      <p:graphicFrame>
        <p:nvGraphicFramePr>
          <p:cNvPr id="7" name="Content Placeholder 12">
            <a:extLst>
              <a:ext uri="{FF2B5EF4-FFF2-40B4-BE49-F238E27FC236}">
                <a16:creationId xmlns:a16="http://schemas.microsoft.com/office/drawing/2014/main" id="{382D4F5D-4CD9-BCA5-8E9D-DBA7D3FA64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254849"/>
              </p:ext>
            </p:extLst>
          </p:nvPr>
        </p:nvGraphicFramePr>
        <p:xfrm>
          <a:off x="3657600" y="1825625"/>
          <a:ext cx="76962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4A8F7D66-4289-BAA7-7FB5-34A591278F34}"/>
              </a:ext>
            </a:extLst>
          </p:cNvPr>
          <p:cNvSpPr txBox="1">
            <a:spLocks/>
          </p:cNvSpPr>
          <p:nvPr/>
        </p:nvSpPr>
        <p:spPr>
          <a:xfrm>
            <a:off x="5856513" y="1111250"/>
            <a:ext cx="7173686" cy="534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Principles </a:t>
            </a:r>
          </a:p>
        </p:txBody>
      </p:sp>
      <p:pic>
        <p:nvPicPr>
          <p:cNvPr id="12" name="Graphic 11" descr="Door Open with solid fill">
            <a:extLst>
              <a:ext uri="{FF2B5EF4-FFF2-40B4-BE49-F238E27FC236}">
                <a16:creationId xmlns:a16="http://schemas.microsoft.com/office/drawing/2014/main" id="{0B059390-D82D-CA1D-248A-8F0D8F61E6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93086" y="1781175"/>
            <a:ext cx="914400" cy="914400"/>
          </a:xfrm>
          <a:prstGeom prst="rect">
            <a:avLst/>
          </a:prstGeom>
        </p:spPr>
      </p:pic>
      <p:pic>
        <p:nvPicPr>
          <p:cNvPr id="15" name="Graphic 14" descr="Scales of justice with solid fill">
            <a:extLst>
              <a:ext uri="{FF2B5EF4-FFF2-40B4-BE49-F238E27FC236}">
                <a16:creationId xmlns:a16="http://schemas.microsoft.com/office/drawing/2014/main" id="{A37B9AD0-4481-6305-9E16-A90CD2B1EF0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993086" y="2974767"/>
            <a:ext cx="914400" cy="914400"/>
          </a:xfrm>
          <a:prstGeom prst="rect">
            <a:avLst/>
          </a:prstGeom>
        </p:spPr>
      </p:pic>
      <p:pic>
        <p:nvPicPr>
          <p:cNvPr id="17" name="Graphic 16" descr="Detective male with solid fill">
            <a:extLst>
              <a:ext uri="{FF2B5EF4-FFF2-40B4-BE49-F238E27FC236}">
                <a16:creationId xmlns:a16="http://schemas.microsoft.com/office/drawing/2014/main" id="{DDD5BAEA-B0F3-2C92-CDCF-EBBB125893A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993086" y="4118665"/>
            <a:ext cx="914400" cy="914400"/>
          </a:xfrm>
          <a:prstGeom prst="rect">
            <a:avLst/>
          </a:prstGeom>
        </p:spPr>
      </p:pic>
      <p:pic>
        <p:nvPicPr>
          <p:cNvPr id="19" name="Graphic 18" descr="Worried face with solid fill with solid fill">
            <a:extLst>
              <a:ext uri="{FF2B5EF4-FFF2-40B4-BE49-F238E27FC236}">
                <a16:creationId xmlns:a16="http://schemas.microsoft.com/office/drawing/2014/main" id="{500BB930-7701-3BFE-81AB-07BDD6724BB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993086" y="52371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69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6D622744-53FA-F0EF-9CA2-EC3A092B0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-1523" y="0"/>
            <a:ext cx="12191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A8DA4B9-64E8-EB20-DD8F-89E70B1D1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tabLst/>
              <a:defRPr/>
            </a:pPr>
            <a:r>
              <a:rPr lang="en-GB" dirty="0"/>
              <a:t>                 </a:t>
            </a:r>
            <a:endParaRPr lang="en-GB" sz="32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7724D7-F45B-8ADF-5AF6-224ED68D4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>
                <a:hlinkClick r:id="rId3"/>
              </a:rPr>
              <a:t>www.saphna.co</a:t>
            </a:r>
            <a:r>
              <a:rPr lang="en-GB" dirty="0"/>
              <a:t>	</a:t>
            </a:r>
            <a:r>
              <a:rPr lang="en-GB" dirty="0">
                <a:hlinkClick r:id="rId4"/>
              </a:rPr>
              <a:t>info@saphna.co</a:t>
            </a:r>
            <a:r>
              <a:rPr lang="en-GB" dirty="0"/>
              <a:t>	</a:t>
            </a:r>
          </a:p>
        </p:txBody>
      </p:sp>
      <p:pic>
        <p:nvPicPr>
          <p:cNvPr id="8" name="Content Placeholder 3" descr="Ticket: Safeguarding Adults &amp; Children 2020/03/05 - 2020/03/05 - MASS CARE  MOMENTOUS Ltd">
            <a:extLst>
              <a:ext uri="{FF2B5EF4-FFF2-40B4-BE49-F238E27FC236}">
                <a16:creationId xmlns:a16="http://schemas.microsoft.com/office/drawing/2014/main" id="{E73A5125-D751-F2FB-FC6C-81F988D277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3374674"/>
            <a:ext cx="2925827" cy="22350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FEC73D-CE87-A633-02F2-DB9B6AF59C3F}"/>
              </a:ext>
            </a:extLst>
          </p:cNvPr>
          <p:cNvSpPr txBox="1"/>
          <p:nvPr/>
        </p:nvSpPr>
        <p:spPr>
          <a:xfrm>
            <a:off x="3833745" y="228600"/>
            <a:ext cx="6393542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en-GB" sz="3200" b="1" dirty="0">
                <a:solidFill>
                  <a:srgbClr val="802E9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How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DEBF92B3-0A30-D511-993A-7164B5BC44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008" y="1095088"/>
            <a:ext cx="5448935" cy="4829810"/>
          </a:xfrm>
          <a:prstGeom prst="rect">
            <a:avLst/>
          </a:prstGeom>
        </p:spPr>
      </p:pic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7E4B9F32-7415-A80D-18A1-9D8E93C08B28}"/>
              </a:ext>
            </a:extLst>
          </p:cNvPr>
          <p:cNvSpPr txBox="1">
            <a:spLocks/>
          </p:cNvSpPr>
          <p:nvPr/>
        </p:nvSpPr>
        <p:spPr>
          <a:xfrm>
            <a:off x="9336772" y="1683205"/>
            <a:ext cx="2334209" cy="31806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Model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(Morrison, 2006)</a:t>
            </a:r>
            <a:r>
              <a:rPr lang="en-GB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600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Kolb (1984) and  </a:t>
            </a:r>
            <a:r>
              <a:rPr lang="en-GB" sz="2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Wallbank</a:t>
            </a:r>
            <a:r>
              <a:rPr lang="en-GB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2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Wonnacott</a:t>
            </a:r>
            <a:r>
              <a:rPr lang="en-GB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(2015)</a:t>
            </a:r>
            <a:r>
              <a:rPr lang="en-GB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b="1" dirty="0">
              <a:solidFill>
                <a:srgbClr val="000000"/>
              </a:solidFill>
              <a:latin typeface="PT Sans" panose="020B0503020203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167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565</Words>
  <Application>Microsoft Office PowerPoint</Application>
  <PresentationFormat>Widescreen</PresentationFormat>
  <Paragraphs>121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Gill Sans</vt:lpstr>
      <vt:lpstr>Neue Plak</vt:lpstr>
      <vt:lpstr>PT Sans</vt:lpstr>
      <vt:lpstr>Tahoma</vt:lpstr>
      <vt:lpstr>Office Theme</vt:lpstr>
      <vt:lpstr>1_Office Theme</vt:lpstr>
      <vt:lpstr>                 </vt:lpstr>
      <vt:lpstr>                 </vt:lpstr>
      <vt:lpstr>PowerPoint Presentation</vt:lpstr>
      <vt:lpstr>                 </vt:lpstr>
      <vt:lpstr>                 </vt:lpstr>
      <vt:lpstr>                 </vt:lpstr>
      <vt:lpstr>                 </vt:lpstr>
      <vt:lpstr>                 </vt:lpstr>
      <vt:lpstr>                 </vt:lpstr>
      <vt:lpstr>                 </vt:lpstr>
      <vt:lpstr>                 </vt:lpstr>
      <vt:lpstr>                 </vt:lpstr>
      <vt:lpstr>PowerPoint Presentation</vt:lpstr>
      <vt:lpstr>                 </vt:lpstr>
      <vt:lpstr>      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 Clark</dc:creator>
  <cp:lastModifiedBy>Melanie Hayward</cp:lastModifiedBy>
  <cp:revision>12</cp:revision>
  <dcterms:created xsi:type="dcterms:W3CDTF">2022-07-11T09:45:10Z</dcterms:created>
  <dcterms:modified xsi:type="dcterms:W3CDTF">2022-11-12T13:46:25Z</dcterms:modified>
</cp:coreProperties>
</file>